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B8070-A8F2-412D-94B1-54153ACD28C8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51E5-604E-4BA4-A2D3-005A43B80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4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51E5-604E-4BA4-A2D3-005A43B807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0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A3E4-0F6E-4427-9E8A-A9605ECE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2C51A2DF-308E-4706-9494-8D6DA9DBF7FE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Модуль 4 Лекц</a:t>
            </a:r>
            <a:r>
              <a:rPr lang="uk-UA" dirty="0" smtClean="0"/>
              <a:t>ія 3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Характери груп та напівгруп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 </a:t>
            </a:r>
            <a:r>
              <a:rPr lang="uk-UA" dirty="0" err="1" smtClean="0"/>
              <a:t>напівгруп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3025"/>
            <a:ext cx="8435280" cy="5137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Нехай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кінцева комутативна напівгрупа.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Характером напівгрупи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гомоморфізм з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множину комплексних чисел з операцією множення.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Піднапівгрупа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комутативної напівгрупи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ідеалом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напівгрупи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з того, 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слідує, що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Ідеал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простим ідеалом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І – напівгрупа.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ТЕОРЕМА 18.3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кінцева комутативна напівгрупа і χ – характер напівгрупи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І = {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| χ(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)| = 0} є ідеалом. Вірно й обернене, якщо І – будь-який ідеал в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існує такий характер χ, що χ(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≠ 0 для деякого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-І, то існує такий ненульовий характер χ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uk-UA" sz="24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0 тоді і тільки тоді, колі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належить І.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214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10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" y="1251603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" y="24928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" y="37170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/>
          <p:nvPr/>
        </p:nvSpPr>
        <p:spPr>
          <a:xfrm>
            <a:off x="-76752" y="4293095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3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47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множина класів вирахувань по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модулю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(складається з класів еквівалентності, що містять цілі числа, взаємно прості з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Нехай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група відносно множення в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Множина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ідеалом напівгрупи, оскільки добуток будь-якого цілого числа і цілого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взаємно простого числа з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взаємно простим з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Отже можна сформувати характери групи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які являються характерами групи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 відображає всі елементи групи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0. Ці характери називаються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характерами Дирихле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Кількість характерів Дирихле по модулю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дорівнює кількості характерів групи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Оскільки множина характерів групи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ізоморфно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існує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ϕ(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елементів в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існує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ϕ(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характерів Дирихле по модулю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18.4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Існує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ϕ(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різних характерів Дирихле по модулю додатнього цілого числа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19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11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501317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0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7154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ЛЕМА.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Нехай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кінцева група,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– довільний елемент групи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 = {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}. Тоді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'.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18.5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кінцева комутативна група порядка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χ – характер групи, то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</m:sub>
                      <m:sup/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одиничний елемент групи, і додавання відбувається по всім характерам групи χ.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ТЕОРЕМА. 18.6.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кінцева комутативна група порядка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нехай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нехай χ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χ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характери групи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Тоді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</m:sub>
                      <m:sup/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nary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d>
                        <m:sSubSup>
                          <m:sSub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nary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715471"/>
              </a:xfrm>
              <a:blipFill rotWithShape="1">
                <a:blip r:embed="rId2"/>
                <a:stretch>
                  <a:fillRect l="-1185" t="-853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214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12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1124743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03" y="29249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64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13715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18.7.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Припустимо, що група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має порядок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σ – 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– матриця, в якій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χ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χ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..., χ</a:t>
                </a:r>
                <a:r>
                  <a:rPr lang="en-US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характери групи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σ' – матриця, в якій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uk-UA" sz="2500">
                          <a:solidFill>
                            <a:schemeClr val="tx2"/>
                          </a:solidFill>
                          <a:latin typeface="Cambria Math"/>
                        </a:rPr>
                        <m:t>σ</m:t>
                      </m:r>
                      <m:r>
                        <a:rPr lang="uk-UA" sz="250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uk-UA" sz="25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uk-UA" sz="250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uk-UA" sz="25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sz="250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sz="250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sz="250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sz="25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uk-UA" sz="250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uk-UA" sz="25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uk-UA" sz="25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uk-UA" sz="2500">
                          <a:solidFill>
                            <a:schemeClr val="tx2"/>
                          </a:solidFill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18.8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Всього існує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ϕ(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характерів Дирихле по модулю додатнього цілого числа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Кожен характер Дирихле є цілком мультиплікативним і має таку властивість, що χ([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])= χ([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]), де [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 – клас вирахувань по модулю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містить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або, що еквівалентно,  χ(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)= χ(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137150"/>
              </a:xfrm>
              <a:blipFill rotWithShape="1">
                <a:blip r:embed="rId2"/>
                <a:stretch>
                  <a:fillRect l="-1259" t="-949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214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13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3223" y="27619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3224" y="270892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Дискретная математика и комбинаторика: Пер. с англ.. – М.: Изд. дом «Вильямс», 2003. – 960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Спб.: Питер, 2008. – 384 с. 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Белоусов А.И., Ткачев С.Б. Дискретная математика: Учеб. для вузов. 3-е изд. – М.: Изд-во МГТУ им. Н.Э. Баумана, 2004. – 744 с. </a:t>
            </a:r>
            <a:endParaRPr lang="en-U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Матеріали сайту 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www.bymath.net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3" action="ppaction://hlinksldjump"/>
              </a:rPr>
              <a:t>Комплексні числа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Характери груп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Характери напівгруп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6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Комплексні числа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Необхідність у комплексних числах нового типу з'явилася при вирішенні квадратних рівнянь для випадку D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 0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(тут D - дискримінант квадратного рівняння). Довгий час ці числа не знаходили фізичного застосування, тому їх і назвали «уявними» числами. Проте зараз вони дуже широко застосовуються в різних областях фізики і техніки: електротехніці,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гідро- і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аеродинаміці, теорії пружності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ін.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Комплексні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числа записуються у вигляді: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дійсні числа, 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уявна одиниця,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абсцисою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ординатою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комплексного числа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Два комплексних числа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називаються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спряженими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комплексними числами.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10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</a:t>
            </a:r>
            <a:r>
              <a:rPr lang="uk-UA" sz="1600" dirty="0"/>
              <a:t>4</a:t>
            </a:r>
            <a:r>
              <a:rPr lang="uk-UA" sz="1600" dirty="0" smtClean="0"/>
              <a:t>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Комплексне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можна представити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точкою Р з абсцисою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ординатою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Ця система координат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</a:t>
            </a:r>
            <a:r>
              <a:rPr lang="uk-UA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комплексною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площиною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8" descr="http://www.bymath.net/studyguide/alg/sec/alg26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09634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2694" y="6446439"/>
            <a:ext cx="510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</a:t>
            </a:r>
            <a:r>
              <a:rPr lang="uk-UA" sz="1600" dirty="0"/>
              <a:t>5</a:t>
            </a:r>
            <a:r>
              <a:rPr lang="uk-UA" sz="1600" dirty="0" smtClean="0"/>
              <a:t> з 15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множина дійсних чисел і С – множина вигляду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{(</a:t>
                </a:r>
                <a:r>
                  <a:rPr lang="en-US" sz="25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):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 =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 так що кожен елемент множини С – впорядкована пара дійсних чисел. Визначемо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додавання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 С відношенням 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+ 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 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множення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· 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 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Множина С називається множиною комплексних чисел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25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Модуль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комплексного </a:t>
                </a:r>
                <a:r>
                  <a:rPr lang="uk-UA" sz="25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числа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(або довжин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числа)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+ bi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позначається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uk-UA" sz="25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uk-UA" sz="25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bi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буквою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дорівнює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500" i="1">
                          <a:solidFill>
                            <a:schemeClr val="tx2"/>
                          </a:solidFill>
                          <a:latin typeface="Cambria Math"/>
                        </a:rPr>
                        <m:t>𝑟</m:t>
                      </m:r>
                      <m:r>
                        <a:rPr lang="uk-UA" sz="2500" i="1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𝑏𝑖</m:t>
                          </m:r>
                        </m:e>
                      </m:d>
                      <m:r>
                        <a:rPr lang="uk-UA" sz="25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uk-UA" sz="25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5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ОСНОВНА ТЕОРЕМА АЛГЕБРИ. (Гаус). 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будь-якого многочлена 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додатнього степеня з коефіцієнтами з множини дійсних чисел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або множини комплексних чисел С існує такий елемент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 С, що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0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931495"/>
              </a:xfrm>
              <a:blipFill rotWithShape="1">
                <a:blip r:embed="rId2"/>
                <a:stretch>
                  <a:fillRect l="-1185" t="-822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10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</a:t>
            </a:r>
            <a:r>
              <a:rPr lang="uk-UA" sz="1600" dirty="0"/>
              <a:t>6</a:t>
            </a:r>
            <a:r>
              <a:rPr lang="uk-UA" sz="1600" dirty="0" smtClean="0"/>
              <a:t>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/>
          <p:nvPr/>
        </p:nvSpPr>
        <p:spPr>
          <a:xfrm>
            <a:off x="-115202" y="40050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5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Сумою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комплексних чисел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+ di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комплексне число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+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Різницею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двох комплексних чисел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(зменшуване)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+ di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(від'ємник) називається комплексне число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- c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-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0" indent="0" algn="just">
              <a:buNone/>
            </a:pP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Добутком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комплексних чисел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+ di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комплексне число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аc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bd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 +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Це визначення випливає з двох вимог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числа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+ di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повинні перемножуються, як алгебраїчні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двочлени,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основну властивість: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Розділити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комплексне 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(ділене) на інше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+ di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(дільник) - означає знайти третє 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+ fi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частка),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яке будучи помноженим на дільник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+ di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дає в результаті ділене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+ bi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94" y="6446439"/>
            <a:ext cx="510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7 з 15</a:t>
            </a:r>
            <a:endParaRPr lang="ru-RU" sz="1600" dirty="0"/>
          </a:p>
        </p:txBody>
      </p:sp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" y="1251603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" y="21328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" y="436510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 груп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Характер групи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комутативної групи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це гомоморфізм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у множину ненульових комплексних чисел з операцією множення.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Число, спряжене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 даним комплексним числом,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 = a + bi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– bi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позначається через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Первісним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коренем </a:t>
                </a:r>
                <a:r>
                  <a:rPr lang="en-US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-го степеня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комплексного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такий корінь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-го степеня з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≠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 &lt;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&lt;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Характер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групи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визначеного певним с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піввідношенням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всіх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 групи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головним характером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групи 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Група характерів групи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складається з множини характерів групи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разом з операцією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∙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𝜒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′(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ха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рактерів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груп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𝜒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 і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10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</a:t>
            </a:r>
            <a:r>
              <a:rPr lang="uk-UA" sz="1600" dirty="0"/>
              <a:t>8</a:t>
            </a:r>
            <a:r>
              <a:rPr lang="uk-UA" sz="1600" dirty="0" smtClean="0"/>
              <a:t>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" y="141277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" y="335699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" y="450912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…, </a:t>
                </a:r>
                <a:r>
                  <a:rPr lang="en-US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5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підгрупи групи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Група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5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прямою сумою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підгруп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…, </a:t>
                </a:r>
                <a:r>
                  <a:rPr lang="en-US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5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позначається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⊕ </m:t>
                    </m:r>
                  </m:oMath>
                </a14:m>
                <a:r>
                  <a:rPr lang="en-US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5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якщо кожен елемент групи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може бути єдиним образом записаний у вигляді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∙∙∙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ru-RU" sz="25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18.1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Будь-яка кінцева </a:t>
                </a:r>
                <a:r>
                  <a:rPr lang="uk-UA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абелева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група є прямим добутком циклічних підгруп. Таким чином, якщо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⊕ </m:t>
                    </m:r>
                  </m:oMath>
                </a14:m>
                <a:r>
                  <a:rPr lang="en-US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5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циклічних груп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 </a:t>
                </a:r>
                <a:r>
                  <a:rPr lang="uk-UA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породжуючим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елементом </a:t>
                </a:r>
                <a:r>
                  <a:rPr lang="en-US" sz="25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5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порядка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тоді кожен елемент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можна єдиним чином записати у вигляді: </a:t>
                </a:r>
                <a14:m>
                  <m:oMath xmlns:m="http://schemas.openxmlformats.org/officeDocument/2006/math"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(2)</m:t>
                        </m:r>
                      </m:sup>
                    </m:sSubSup>
                    <m:sSubSup>
                      <m:sSub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(3)</m:t>
                        </m:r>
                      </m:sup>
                    </m:sSubSup>
                    <m:r>
                      <a:rPr lang="uk-UA" sz="2500" i="1">
                        <a:solidFill>
                          <a:schemeClr val="tx2"/>
                        </a:solidFill>
                        <a:latin typeface="Cambria Math"/>
                      </a:rPr>
                      <m:t>⋅⋅⋅</m:t>
                    </m:r>
                    <m:sSubSup>
                      <m:sSubSupPr>
                        <m:ctrlPr>
                          <a:rPr lang="ru-RU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k-UA" sz="2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0 ≤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&lt; 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5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5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18.2</a:t>
                </a:r>
                <a:r>
                  <a:rPr lang="uk-UA" sz="25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Група характерів груп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ізоморфна групі </a:t>
                </a:r>
                <a:r>
                  <a:rPr lang="en-US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uk-UA" sz="25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5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  <a:blipFill rotWithShape="1">
                <a:blip r:embed="rId2"/>
                <a:stretch>
                  <a:fillRect l="-1185" t="-843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10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Характери груп та напівгруп. Слайд </a:t>
            </a:r>
            <a:r>
              <a:rPr lang="uk-UA" sz="1600" dirty="0"/>
              <a:t>9</a:t>
            </a:r>
            <a:r>
              <a:rPr lang="uk-UA" sz="1600" dirty="0" smtClean="0"/>
              <a:t> з 15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20279" y="24928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33502" y="49411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504</TotalTime>
  <Words>1761</Words>
  <Application>Microsoft Office PowerPoint</Application>
  <PresentationFormat>Экран (4:3)</PresentationFormat>
  <Paragraphs>89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cdb2004138l</vt:lpstr>
      <vt:lpstr>Характери груп та напівгруп</vt:lpstr>
      <vt:lpstr>План</vt:lpstr>
      <vt:lpstr>Умовні позначення</vt:lpstr>
      <vt:lpstr>Комплексні числа</vt:lpstr>
      <vt:lpstr>Презентация PowerPoint</vt:lpstr>
      <vt:lpstr>Презентация PowerPoint</vt:lpstr>
      <vt:lpstr>Презентация PowerPoint</vt:lpstr>
      <vt:lpstr>Характери груп</vt:lpstr>
      <vt:lpstr>Презентация PowerPoint</vt:lpstr>
      <vt:lpstr>Характери напівгруп</vt:lpstr>
      <vt:lpstr>Презентация PowerPoint</vt:lpstr>
      <vt:lpstr>Презентация PowerPoint</vt:lpstr>
      <vt:lpstr>Презентация PowerPoint</vt:lpstr>
      <vt:lpstr>Література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 груп та напівгруп</dc:title>
  <dc:creator>Азадова Эллина Валерьевна</dc:creator>
  <cp:lastModifiedBy>Irina</cp:lastModifiedBy>
  <cp:revision>66</cp:revision>
  <dcterms:created xsi:type="dcterms:W3CDTF">2011-11-25T13:34:46Z</dcterms:created>
  <dcterms:modified xsi:type="dcterms:W3CDTF">2012-04-24T23:36:06Z</dcterms:modified>
</cp:coreProperties>
</file>