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0B68B8-AFF7-47DD-A470-05B283F3AD2A}">
          <p14:sldIdLst>
            <p14:sldId id="256"/>
            <p14:sldId id="258"/>
            <p14:sldId id="259"/>
            <p14:sldId id="257"/>
          </p14:sldIdLst>
        </p14:section>
        <p14:section name="Раздел без заголовка" id="{386FC7DD-A966-4236-8E72-16162120188F}">
          <p14:sldIdLst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863" y="4169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Методика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дистанційної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освіти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з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фізики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3021515"/>
            <a:ext cx="6008915" cy="32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7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277" y="1830825"/>
            <a:ext cx="7973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платформами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Inspiration, Plickers, Kahoot!, Moodle, Open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PhET, Graasp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25" y="4665807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0350">
            <a:off x="1087322" y="4522776"/>
            <a:ext cx="547703" cy="547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6726">
            <a:off x="1860185" y="4367205"/>
            <a:ext cx="515099" cy="51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3349">
            <a:off x="1427460" y="5086647"/>
            <a:ext cx="623989" cy="455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29771">
            <a:off x="2626426" y="3980083"/>
            <a:ext cx="662260" cy="662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04661">
            <a:off x="1670488" y="5516613"/>
            <a:ext cx="894495" cy="4212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22932">
            <a:off x="2515370" y="4809846"/>
            <a:ext cx="524309" cy="5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1293150"/>
            <a:ext cx="7933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Наслідком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бурхливого розвитку інформатизації суспільства, постійного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 можливостей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 глобальної мережі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Internet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та суттєве поглиблення процесів упровадження інформаційних технологій в освітню практику стала поява дистанційного навчання як найбільш перспективної, гуманістичної, інтегральної і орієнтованої на індивідуалізацію  форми освітнього процесу.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1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7571" y="1327712"/>
            <a:ext cx="48093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учасники дізнаються про: 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онлайн-ресурси для організації освітнього процесу;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техніки налагодження зворотного зв’язку;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онлайн-інструменти для дистанційного навчання;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створювати завдання 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в режимі онлайн тощо.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1740455"/>
            <a:ext cx="3164765" cy="4068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92" y="3384103"/>
            <a:ext cx="565811" cy="560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06" y="4514930"/>
            <a:ext cx="555665" cy="550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92" y="5635704"/>
            <a:ext cx="517293" cy="512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092" y="2356079"/>
            <a:ext cx="56697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67" y="3718560"/>
            <a:ext cx="3164543" cy="2505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0210" y="163302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таке дистанційне навчання?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дистанційного навчання.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розвиток дистанційної освіти в світі.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дистанційного навчання.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7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67" y="3718560"/>
            <a:ext cx="3164543" cy="2505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8640" y="155294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використання сервісів для вчителів.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Якою є роль соціальних мереж як системи комунікації з учнями?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Огляд сервісів та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соцмереж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Hangouts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Skype,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954" y="1930064"/>
            <a:ext cx="7433789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Dojo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організації дистанційного навчання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Теорія та практика.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7902" r="10415"/>
          <a:stretch/>
        </p:blipFill>
        <p:spPr>
          <a:xfrm rot="19858752">
            <a:off x="1273884" y="4211326"/>
            <a:ext cx="1919929" cy="19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959" y="1963390"/>
            <a:ext cx="6945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Знайомимося з можливостями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Classroom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Теорія та практика.</a:t>
            </a:r>
            <a:endParaRPr lang="en-US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964" r="20714"/>
          <a:stretch/>
        </p:blipFill>
        <p:spPr>
          <a:xfrm rot="20126681">
            <a:off x="1255326" y="4108591"/>
            <a:ext cx="2279065" cy="18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513" y="2094421"/>
            <a:ext cx="7505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Онлайн-інструменти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Microsoft 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Teams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Теорія та практика</a:t>
            </a:r>
            <a:endParaRPr lang="en-US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4368">
            <a:off x="1450658" y="4084320"/>
            <a:ext cx="2081702" cy="19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4" y="5196735"/>
            <a:ext cx="1346553" cy="1447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4850" y="407015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 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991" y="2294043"/>
            <a:ext cx="789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CISCO WEBEX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Classtime.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06393">
            <a:off x="1483962" y="4748476"/>
            <a:ext cx="2954808" cy="1223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474" t="5991" r="14260" b="10959"/>
          <a:stretch/>
        </p:blipFill>
        <p:spPr>
          <a:xfrm rot="20056021">
            <a:off x="933632" y="3499415"/>
            <a:ext cx="2603863" cy="15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Методика дистанційної освіти з фізики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15</cp:revision>
  <dcterms:created xsi:type="dcterms:W3CDTF">2019-08-22T12:43:40Z</dcterms:created>
  <dcterms:modified xsi:type="dcterms:W3CDTF">2020-07-21T08:33:08Z</dcterms:modified>
</cp:coreProperties>
</file>