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433" y="438966"/>
            <a:ext cx="8469676" cy="1312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Підвищення спортивної майстерності. ПЛАВАННЯ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841" y="5483953"/>
            <a:ext cx="6400800" cy="1947333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Дисципліну викладатиме: Кандидат наук з фізичного виховання та спорту, доцент Харченко-</a:t>
            </a:r>
            <a:r>
              <a:rPr lang="uk-UA" b="1" dirty="0" err="1">
                <a:solidFill>
                  <a:schemeClr val="tx1"/>
                </a:solidFill>
              </a:rPr>
              <a:t>Баранецька</a:t>
            </a:r>
            <a:r>
              <a:rPr lang="uk-UA" b="1" dirty="0">
                <a:solidFill>
                  <a:schemeClr val="tx1"/>
                </a:solidFill>
              </a:rPr>
              <a:t> Л.Л.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ПЛАВАННЯ – ХОЦФВ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994435"/>
            <a:ext cx="423647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выбрать экипировку для спортивного плавания? Советы интерне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0" y="1998618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444450"/>
            <a:ext cx="1200912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Плавання має велике зна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чення для виховання гігієнічних навичок, всебічного розвитку та зміцнення здоров’я людей. Плавання – це життєво-необхідний навик як для дитини, так і для дорослого. Дисципліна «Плавання» є важливою і необхідною для студентів факультету Фізичного виховання та спорту, оскільки майбутні фахівці сфери фізичної культури і спорту по-перше, повинні вміти надавати першу невідкладну допомогу на воді, мати уявлення про всі стилі плавання і вміти ними плавати, вміти організовувати не лише змагання з плавання, а й спортивні свята на воді. 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Комплексное плавание - порядок стилей в индивидуальных заплывах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3" y="3304001"/>
            <a:ext cx="5760720" cy="34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8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3" y="176413"/>
            <a:ext cx="114691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 курсу «Плавання»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розкрити теоретико-практичні основи спортивного плавання.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курсу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методичні: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сформувати у студентів уявлення про особливості плавання як виду спорту, специфіку організації навчально-тренувального процесу з плавання;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пізнавальні: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оволодіти теоретичними, організаційно-методичними знаннями щодо навчання та удосконалення плавання на різних етапах підготовки плавців. Знати основи організації та проведення змагань з плавання;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оволодіти практично технікою стилів плавання, вміти планувати і проводити заняття з плавання спортивного характеру залежно від віку, статі та спортивної кваліфікації  займаючихся.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 проводитимуться в басейні Херсонського державного університету (25 метрів) з використанням спортивного плавального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інвентарю.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Инвентарь для плавания купить в Симферополе. Фото и цены интерне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4767828"/>
            <a:ext cx="2600688" cy="18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нвентарь для аквааэробики и аквафитнеса | Инвентарь для плава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31" y="4767828"/>
            <a:ext cx="3123202" cy="19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OZETKA | Доска для плавания BECO Kick (9690). Цена, купить Доск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83" y="4778828"/>
            <a:ext cx="2886893" cy="19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Инвентарь для плавания триатлона и свимра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26" y="4767828"/>
            <a:ext cx="2751456" cy="1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6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Басейн Х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57" y="287384"/>
            <a:ext cx="5618208" cy="33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5559" y="6385951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Басейн ХДУ</a:t>
            </a:r>
            <a:endParaRPr lang="ru-RU" dirty="0"/>
          </a:p>
        </p:txBody>
      </p:sp>
      <p:pic>
        <p:nvPicPr>
          <p:cNvPr id="4" name="Picture 2" descr="http://www.kspu.edu/FileDownload.ashx/%D0%B1%D0%B0%D1%81%D0%B5%D0%B9%D0%BD%201%20%206.JPG?id=97edb5d0-abfd-4d5c-a745-7d8a17cd5579&amp;percent=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5" y="287384"/>
            <a:ext cx="5010604" cy="33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Стали відомі умови відвідування університетського басейну для всі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94" y="3753394"/>
            <a:ext cx="5010604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3326" y="294476"/>
            <a:ext cx="111222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uk-UA" altLang="ru-RU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завершенні пройденої</a:t>
            </a:r>
            <a:r>
              <a:rPr kumimoji="0" lang="uk-UA" altLang="ru-RU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дисципліни «Плавання»</a:t>
            </a:r>
            <a:endParaRPr kumimoji="0" lang="uk-UA" altLang="ru-RU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uk-UA" altLang="ru-RU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Студент повинен знати:</a:t>
            </a:r>
            <a:endParaRPr kumimoji="0" lang="ru-RU" altLang="ru-RU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історичні аспекти становлення плавання, як виду спорту;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різновиди  плавання;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основи спортивного плавання: стилі, техніка, тактика, види, дистанції;</a:t>
            </a:r>
            <a:endParaRPr lang="ru-RU" altLang="ru-RU" dirty="0">
              <a:solidFill>
                <a:schemeClr val="bg1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основи прикладного плавання;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методичні основи організації та проведення занять різної спрямованості з людьми різного віку, статі, рівня здоров’я, фізичної підготовленості;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основи надання першої допомоги потерпілому на воді.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8" name="Picture 4" descr="Плавание | Passio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15" y="3004459"/>
            <a:ext cx="64198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0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317757"/>
            <a:ext cx="10842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uk-UA" alt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 завершенні пройденої дисципліни «Плавання»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uk-UA" alt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Студент повинен вміти: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проводити різновиди спеціальної розминки для плавців на суші і у воді;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імітувати техніку стилів спортивного плавання;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організувати заняття з плавання спортивного-тренувального напрямку;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вільно спілкуватися з питань теоретичних основ плавання;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організувати спортивне свято на воді;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проплисти 50 м. вільним стилем з дотриманням техніко-тактичної моделі відносно обраного стиля плавання.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alt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організувати і провести навчально-тренувальне заняття з плавання з дітьми різного віку, стану здоров’я, фізичної підготовленості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надати першу допомогу на воді.</a:t>
            </a:r>
            <a:endParaRPr lang="ru-RU" dirty="0"/>
          </a:p>
        </p:txBody>
      </p:sp>
      <p:pic>
        <p:nvPicPr>
          <p:cNvPr id="2052" name="Picture 4" descr="На Закарпатті відбулися масштабні змагання з плавання (ФО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" y="3734077"/>
            <a:ext cx="4246608" cy="27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одеській «Академії спорту» відбулися традиційні всеукраїнськ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55" y="3620452"/>
            <a:ext cx="5944780" cy="28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904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385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Сектор</vt:lpstr>
      <vt:lpstr>Підвищення спортивної майстерності. ПЛАВАННЯ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ПЛАВАННЯ</dc:title>
  <dc:creator>Пользователь</dc:creator>
  <cp:lastModifiedBy>Александр Третьяков</cp:lastModifiedBy>
  <cp:revision>8</cp:revision>
  <dcterms:created xsi:type="dcterms:W3CDTF">2020-06-13T12:13:01Z</dcterms:created>
  <dcterms:modified xsi:type="dcterms:W3CDTF">2020-06-15T08:20:35Z</dcterms:modified>
</cp:coreProperties>
</file>