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DB91-A95A-4C62-A026-552110C22670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ADA1-10E9-40BC-B195-06A2FAB02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B938-DF95-46C7-8421-05B13885D8DC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D166-7E57-4B80-99BA-4F6C125DA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E575-F3B4-47C4-A5D4-610B5D1DACEA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D049-723B-489F-88B4-D3DC18D9B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0ABA-7722-4A3A-8075-75BE9D9C36E1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D299C-7F39-4863-AD68-908B87290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BBC1-D48F-4EC6-9187-C0242C2C110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76E4-675B-45DF-ACA0-FFD5D1906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F21A-7A91-4B4A-B05D-EA19BEC5F7B9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B063-0A22-493F-97E5-1B8C3A824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5EFE-9F04-45B9-9E45-EAEC42B89381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2E3-D206-4398-8AC3-A3E8E4C5C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DDB7-4B0A-4D38-9D49-3E011FD5001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D796-A2FE-4661-AD7C-EF47C6B5D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BD6C-D9BF-49AD-B839-D00322202664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644F-80E6-4100-AD1D-B3C83440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DE4FE-18BE-4DA3-B03E-CA694BE43377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BC3F-4288-4FA1-9D24-1AAFF904F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6511-83E0-4023-9D60-DB25A430D04E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FD13-6679-4B90-829C-AD3B4EE88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5BB768-993A-440B-88CD-16E048091C4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39F877-29D4-45F5-93CF-72503455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2755-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8101013" cy="5357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фінансів, обліку та підприємництва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“ Податкова система “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076 «Підприємництво, торгівля та біржова діяльність»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fontScale="62500" lnSpcReduction="20000"/>
          </a:bodyPr>
          <a:lstStyle/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Мета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надання знань з організації і функціонування податкової системи та проведення податкової політики.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Завданням навчальної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опанування студентами теоретичних і практичних знань з існуючої в Україні системи оподаткування та контролю з боку податкових органів за суб’єктами господарювання, а саме: визначення економічної сутності та теоретичних засад оподаткування, видів податків та особливості їх функціонування в податковій системі з урахуванням економічної специфіки країни; вивчення механізму розрахунку та стягнення окремих видів податків, визначення платників, об’єктів оподаткування та заходів податкового контролю для забезпечення недопущення помилок та шахрайства при нарахуванні та сплаті податків; дослідження нового та існуючого податкового законодавства.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Предмет навчальної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система оподаткування, яка базується на законодавчо-нормативній базі та відповідній інфраструктурі національної податкової системи.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Перелік тем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1. Основні положення оподаткування в Україні.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2. Податкова політика в системі державного регулювання економіки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3. Організація податкової служби і податкової роботи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4. Податковий менеджмент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5. Оподаткування прибутку підприємств 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6. Оподаткування доходів фізичних осіб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7. Спеціальні податкові режими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8. Податок на додану вартість (ПДВ)</a:t>
            </a:r>
          </a:p>
          <a:p>
            <a:pPr marL="0" indent="4500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9. Акцизний податок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uk-UA" sz="2400" b="1" smtClean="0"/>
              <a:t>РЕКОМЕНДОВАНА ЛІТЕРАТУРА</a:t>
            </a:r>
            <a:endParaRPr lang="en-US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43550"/>
          </a:xfrm>
        </p:spPr>
        <p:txBody>
          <a:bodyPr rtlCol="0">
            <a:normAutofit fontScale="2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 </a:t>
            </a:r>
            <a:endParaRPr lang="ru-RU" sz="2800" dirty="0"/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1. Податковий кодекс України від 02.12.2010 р. № 2755-VI [Електронний ресурс]. – Режим доступу: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http://zakon.rada.gov.ua/cgi-bin/laws/main.cgi?nreg=2755-17</a:t>
            </a: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Ф.Ф. Бухгалтерський податковий облік: Навчальний посібник. – Житомир: ЖДТУ, 2004. – 384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Ватуля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І.Д.,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Ватуля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М.І., Рибалко Л.В. Податки, збори, платежі: Навчальний посібник. – К.: Центр навчальної літератури, 2006. – 352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Гусакова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О.С. Податковий облік: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посібник. – К.: Центр навчальної літератури, 2006. – 360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5. Демиденко Л.М.,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Субботович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Ю.Л. Податкова система. Навчальний посібник – К.: Центр учбової літератури, 2007. – 184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Довгалюк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В.І. Податкова система : [навчальний посібник] / В.І.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Довгалюк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, Ю.Ю.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– К. : Центр учбової літератури, 2007. – 360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7. Задорожний З.В.,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Гугул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Г.І.,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Лещишин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Л.Г. Податковий облік. Навчальний посібник. – Тернопіль: Економічна думка. – 2005. – 328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8. Іванов Ю.Б. Альтернативні системи оподаткування: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/ Ю.Б. Іванов, К.В.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Петросянц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– Х.: “ІНЖЕК”, 2007. – 272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Коцупатрий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М.М. Податковий облік і звітність: [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.] / М.М.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Коцупатрий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, С.І.Ковач, В.В. Мельничук. – К.:КНЕУ, 2008. – 312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Прусс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В.М. Податки та податкова система України : [навчальний посібник] /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Прусс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В.М., Шпак Н.Г., Пітерська В.М. – Харків : Бурун Книга, 2009. – 286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11. Науково-практичний коментар до Податкового кодексу України: в 3 т. /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кол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авторів [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редакція М. Я Азарова]. – К.: Міністерство фінансів України, Національний університет ДПС України, 2010. – 2389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Войнаренко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М.П.,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Пухальська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Г.В. Податковий облік і аудит: Підручник. – К.: ВЦ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“Академія”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, 2009. – 376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13. Гарасим П.М. Податковий облік і звітність на підприємствах: Підручник / П.М. Гарасим, Г.П. Журавель, П.Я. Хомин. – К.: ВД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“Професіонал”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, 2004. – 448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С.М. Податкова система України : [навчальний посібник] / С.М.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– К. :  Кондор, 2008. – 108с.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Пріб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К.А., Федько В.І. Податкова система України: термінологія і формулювання основних положень.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– К.: Центр учбової літератури, 2007. – 320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16. Сердюк В.М. Податковий облік: Навчальний посібник. – Київ: Центр навчальної літератури, 2005. – 312 с.</a:t>
            </a:r>
          </a:p>
          <a:p>
            <a:pPr marL="0" indent="45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17. Ткаченко Н.М. Податкові системи країн світу та України. Облік і звітність / Н.М. Ткаченко, Т.М. Горова, Н.О. Ільєнко. –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. метод. посібник. – К.: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, 2004. – 554 с.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Arial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“ Податкова система “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   </vt:lpstr>
      <vt:lpstr>Слайд 2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AKolomoets</cp:lastModifiedBy>
  <cp:revision>12</cp:revision>
  <dcterms:created xsi:type="dcterms:W3CDTF">2020-05-28T12:18:49Z</dcterms:created>
  <dcterms:modified xsi:type="dcterms:W3CDTF">2020-06-22T06:41:22Z</dcterms:modified>
</cp:coreProperties>
</file>