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22C5EFF-5860-4723-99F7-7D65C4227A92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DFDFCEF-8660-4312-A631-696732C74C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Викладач – кандидат філологічних наук, доцент Гладкова Р.Я.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ІСТОРИЧНА ГРАМАТИКА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900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НАЧАЛО</a:t>
            </a:r>
            <a:r>
              <a:rPr lang="ru-RU" dirty="0" smtClean="0"/>
              <a:t> и </a:t>
            </a:r>
            <a:r>
              <a:rPr lang="ru-RU" b="1" dirty="0" smtClean="0"/>
              <a:t>КОНЕЦ</a:t>
            </a:r>
            <a:r>
              <a:rPr lang="ru-RU" dirty="0" smtClean="0"/>
              <a:t> – ОДНОКОРЕННЫЕ СЛОВА!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 smtClean="0"/>
              <a:t>                                    ПОЧЕМУ?  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ru-RU" dirty="0"/>
              <a:t>Н</a:t>
            </a:r>
            <a:r>
              <a:rPr lang="ru-RU" dirty="0" smtClean="0"/>
              <a:t>ачинайте изучать  историческую грамматику и вы найдете ответ не только на этот вопрос, но узнаете еще много интересного!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376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dirty="0"/>
              <a:t>«</a:t>
            </a:r>
            <a:r>
              <a:rPr lang="uk-UA" dirty="0"/>
              <a:t>Історична граматика» – дисципліна курсу, яка своїм змістом повинна забезпечити вивчення історії рідної мови та інших слов`янських мов у вигляді історії їх систем та зіставної граматики слов`янських мов.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315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ВИВЧЕННЯ ДИСЦИПЛІНИ: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познайомити студентів з сучасними </a:t>
            </a:r>
            <a:r>
              <a:rPr lang="uk-UA" dirty="0" err="1"/>
              <a:t>слов</a:t>
            </a:r>
            <a:r>
              <a:rPr lang="ru-RU" dirty="0"/>
              <a:t>`</a:t>
            </a:r>
            <a:r>
              <a:rPr lang="uk-UA" dirty="0" err="1"/>
              <a:t>янськими</a:t>
            </a:r>
            <a:r>
              <a:rPr lang="uk-UA" dirty="0"/>
              <a:t> народами та їх мовами, проблемою походження слов’янських мов,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з </a:t>
            </a:r>
            <a:r>
              <a:rPr lang="uk-UA" dirty="0"/>
              <a:t>основними відомостями про </a:t>
            </a:r>
            <a:r>
              <a:rPr lang="uk-UA" dirty="0" err="1"/>
              <a:t>слов</a:t>
            </a:r>
            <a:r>
              <a:rPr lang="ru-RU" dirty="0"/>
              <a:t>`</a:t>
            </a:r>
            <a:r>
              <a:rPr lang="uk-UA" dirty="0" err="1"/>
              <a:t>янську</a:t>
            </a:r>
            <a:r>
              <a:rPr lang="uk-UA" dirty="0"/>
              <a:t> писемність та давньоруську мову</a:t>
            </a:r>
            <a:r>
              <a:rPr lang="uk-UA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120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ПРАКТИЧНІ ЗАВДАННЯ КУРСУ: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</a:t>
            </a:r>
            <a:r>
              <a:rPr lang="uk-UA" dirty="0" err="1" smtClean="0"/>
              <a:t>изначити</a:t>
            </a:r>
            <a:r>
              <a:rPr lang="uk-UA" dirty="0" smtClean="0"/>
              <a:t> роль </a:t>
            </a:r>
            <a:r>
              <a:rPr lang="uk-UA" dirty="0"/>
              <a:t>давньоруської мови в розвитку слов`янської писемності та  культури; </a:t>
            </a:r>
            <a:endParaRPr lang="ru-RU" dirty="0"/>
          </a:p>
          <a:p>
            <a:r>
              <a:rPr lang="uk-UA" dirty="0" smtClean="0"/>
              <a:t>вивчити основні фонетичні особливості  </a:t>
            </a:r>
            <a:r>
              <a:rPr lang="uk-UA" dirty="0"/>
              <a:t>давньоруської мови, а також </a:t>
            </a:r>
            <a:r>
              <a:rPr lang="uk-UA" dirty="0" smtClean="0"/>
              <a:t>мовні закони, </a:t>
            </a:r>
            <a:r>
              <a:rPr lang="uk-UA" dirty="0"/>
              <a:t>які функціонували у всіх слов`янських мовах в давню епоху; </a:t>
            </a:r>
            <a:endParaRPr lang="uk-UA" dirty="0" smtClean="0"/>
          </a:p>
          <a:p>
            <a:r>
              <a:rPr lang="uk-UA" dirty="0" smtClean="0"/>
              <a:t>ознайомитися </a:t>
            </a:r>
            <a:r>
              <a:rPr lang="uk-UA" dirty="0"/>
              <a:t>з давніми писемними пам’ятками.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8943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Очікувані</a:t>
            </a:r>
            <a:r>
              <a:rPr lang="ru-RU" b="1" dirty="0" smtClean="0"/>
              <a:t> </a:t>
            </a:r>
            <a:r>
              <a:rPr lang="ru-RU" b="1" dirty="0" err="1" smtClean="0"/>
              <a:t>результати</a:t>
            </a:r>
            <a:r>
              <a:rPr lang="ru-RU" b="1" dirty="0" smtClean="0"/>
              <a:t> </a:t>
            </a:r>
            <a:r>
              <a:rPr lang="ru-RU" b="1" dirty="0" err="1" smtClean="0"/>
              <a:t>навчання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Завершивши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, </a:t>
            </a:r>
            <a:r>
              <a:rPr lang="ru-RU" dirty="0" err="1" smtClean="0"/>
              <a:t>студенти</a:t>
            </a:r>
            <a:r>
              <a:rPr lang="ru-RU" dirty="0" smtClean="0"/>
              <a:t> </a:t>
            </a:r>
            <a:r>
              <a:rPr lang="ru-RU" dirty="0" err="1" smtClean="0"/>
              <a:t>будуть</a:t>
            </a:r>
            <a:r>
              <a:rPr lang="ru-RU" dirty="0" smtClean="0"/>
              <a:t> </a:t>
            </a:r>
            <a:r>
              <a:rPr lang="ru-RU" b="1" dirty="0" err="1" smtClean="0"/>
              <a:t>готові</a:t>
            </a:r>
            <a:r>
              <a:rPr lang="ru-RU" b="1" dirty="0" smtClean="0"/>
              <a:t>:</a:t>
            </a:r>
            <a:endParaRPr lang="ru-RU" dirty="0"/>
          </a:p>
          <a:p>
            <a:pPr lvl="0"/>
            <a:r>
              <a:rPr lang="uk-UA" dirty="0" smtClean="0"/>
              <a:t>читати </a:t>
            </a:r>
            <a:r>
              <a:rPr lang="uk-UA" dirty="0"/>
              <a:t>та перекладати давньоруські тексти;</a:t>
            </a:r>
            <a:endParaRPr lang="ru-RU" dirty="0"/>
          </a:p>
          <a:p>
            <a:pPr lvl="0"/>
            <a:r>
              <a:rPr lang="uk-UA" dirty="0" smtClean="0"/>
              <a:t>розпізнавати </a:t>
            </a:r>
            <a:r>
              <a:rPr lang="uk-UA" dirty="0"/>
              <a:t>й аналізувати частини мови у давньоруській мові;</a:t>
            </a:r>
            <a:endParaRPr lang="ru-RU" dirty="0"/>
          </a:p>
          <a:p>
            <a:pPr lvl="0"/>
            <a:r>
              <a:rPr lang="uk-UA" dirty="0"/>
              <a:t>аналізувати синтаксичні особливості </a:t>
            </a:r>
            <a:r>
              <a:rPr lang="uk-UA" dirty="0" smtClean="0"/>
              <a:t>давньоруських текстів;</a:t>
            </a:r>
          </a:p>
          <a:p>
            <a:r>
              <a:rPr lang="uk-UA" dirty="0" smtClean="0"/>
              <a:t>порівнювати факти давньоруської, </a:t>
            </a:r>
            <a:r>
              <a:rPr lang="uk-UA" dirty="0" err="1" smtClean="0"/>
              <a:t>старослов</a:t>
            </a:r>
            <a:r>
              <a:rPr lang="ru-RU" dirty="0" smtClean="0"/>
              <a:t>`</a:t>
            </a:r>
            <a:r>
              <a:rPr lang="uk-UA" dirty="0" err="1" smtClean="0"/>
              <a:t>янської</a:t>
            </a:r>
            <a:r>
              <a:rPr lang="uk-UA" dirty="0" smtClean="0"/>
              <a:t> та сучасних </a:t>
            </a:r>
            <a:r>
              <a:rPr lang="uk-UA" dirty="0" err="1" smtClean="0"/>
              <a:t>східнослов</a:t>
            </a:r>
            <a:r>
              <a:rPr lang="ru-RU" dirty="0" smtClean="0"/>
              <a:t>`</a:t>
            </a:r>
            <a:r>
              <a:rPr lang="uk-UA" dirty="0" err="1" smtClean="0"/>
              <a:t>янських</a:t>
            </a:r>
            <a:r>
              <a:rPr lang="uk-UA" dirty="0" smtClean="0"/>
              <a:t> мов;</a:t>
            </a:r>
            <a:endParaRPr lang="ru-RU" dirty="0" smtClean="0"/>
          </a:p>
          <a:p>
            <a:r>
              <a:rPr lang="uk-UA" dirty="0"/>
              <a:t> </a:t>
            </a:r>
            <a:r>
              <a:rPr lang="uk-UA" dirty="0" smtClean="0"/>
              <a:t>висвітлювати питання походження звуків у східних </a:t>
            </a:r>
            <a:r>
              <a:rPr lang="uk-UA" dirty="0" err="1" smtClean="0"/>
              <a:t>слов</a:t>
            </a:r>
            <a:r>
              <a:rPr lang="ru-RU" dirty="0" smtClean="0"/>
              <a:t>`</a:t>
            </a:r>
            <a:r>
              <a:rPr lang="uk-UA" dirty="0" err="1" smtClean="0"/>
              <a:t>ян</a:t>
            </a:r>
            <a:r>
              <a:rPr lang="uk-UA" dirty="0" smtClean="0"/>
              <a:t>;</a:t>
            </a:r>
            <a:endParaRPr lang="ru-RU" dirty="0" smtClean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541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313</TotalTime>
  <Words>197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Аптека</vt:lpstr>
      <vt:lpstr>ІСТОРИЧНА ГРАМАТИКА</vt:lpstr>
      <vt:lpstr>НАЧАЛО и КОНЕЦ – ОДНОКОРЕННЫЕ СЛОВА!</vt:lpstr>
      <vt:lpstr>Презентация PowerPoint</vt:lpstr>
      <vt:lpstr>МЕТА ВИВЧЕННЯ ДИСЦИПЛІНИ:</vt:lpstr>
      <vt:lpstr>ПРАКТИЧНІ ЗАВДАННЯ КУРСУ:</vt:lpstr>
      <vt:lpstr>Очікувані результати навчання  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ІСТОРИЧНА ГРАМАТИКА</dc:title>
  <dc:creator>USER</dc:creator>
  <cp:lastModifiedBy>USER</cp:lastModifiedBy>
  <cp:revision>6</cp:revision>
  <dcterms:created xsi:type="dcterms:W3CDTF">2020-06-14T11:13:02Z</dcterms:created>
  <dcterms:modified xsi:type="dcterms:W3CDTF">2020-06-16T17:07:59Z</dcterms:modified>
</cp:coreProperties>
</file>