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4DE-E899-428F-9139-A2E86B9FBF74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87DC-231B-4FA3-B07D-304E3E7F0AB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4DE-E899-428F-9139-A2E86B9FBF74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87DC-231B-4FA3-B07D-304E3E7F0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4DE-E899-428F-9139-A2E86B9FBF74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87DC-231B-4FA3-B07D-304E3E7F0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4DE-E899-428F-9139-A2E86B9FBF74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87DC-231B-4FA3-B07D-304E3E7F0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4DE-E899-428F-9139-A2E86B9FBF74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FA87DC-231B-4FA3-B07D-304E3E7F0AB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4DE-E899-428F-9139-A2E86B9FBF74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87DC-231B-4FA3-B07D-304E3E7F0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4DE-E899-428F-9139-A2E86B9FBF74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87DC-231B-4FA3-B07D-304E3E7F0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4DE-E899-428F-9139-A2E86B9FBF74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87DC-231B-4FA3-B07D-304E3E7F0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4DE-E899-428F-9139-A2E86B9FBF74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87DC-231B-4FA3-B07D-304E3E7F0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4DE-E899-428F-9139-A2E86B9FBF74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87DC-231B-4FA3-B07D-304E3E7F0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4DE-E899-428F-9139-A2E86B9FBF74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87DC-231B-4FA3-B07D-304E3E7F0A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2594DE-E899-428F-9139-A2E86B9FBF74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FA87DC-231B-4FA3-B07D-304E3E7F0AB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ІСТОРІЯ РОСІЙСЬКОЇ ЛІНГВІСТИКИ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Викладач – кандидат філологічних наук, доцент Гладкова Р.Я.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09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ХАРАКТЕРИСТИКА ПРОГРАМИ КУРСУ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У програмі, заснованій на принципах науковості, системності та доступності, запропоновані відомості з історії лінгвістичної науки, про персоналії відомих російських лінгвістів(указані імена вчених, головні  праці дослідників, які відображають їхні погляди й методологічні </a:t>
            </a:r>
            <a:r>
              <a:rPr lang="uk-UA" dirty="0" smtClean="0"/>
              <a:t>позиції).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01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 ДИСЦИПЛІНИ: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b="1" i="1" dirty="0"/>
              <a:t>освітня</a:t>
            </a:r>
            <a:r>
              <a:rPr lang="uk-UA" dirty="0"/>
              <a:t> (підвищення лінгвістичної компетенції, формування у студентів цілісного погляду на історію лінгвістичної науки) й </a:t>
            </a:r>
            <a:r>
              <a:rPr lang="uk-UA" b="1" i="1" dirty="0"/>
              <a:t>розвиваюча</a:t>
            </a:r>
            <a:r>
              <a:rPr lang="uk-UA" dirty="0"/>
              <a:t> (підвищення інтересу до сучасної російської літературної мови як навчальної дисципліни, стимулювання творчої пошукової діяльності студентів).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02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ЗАВДАННЯ КУРСУ: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b="1" i="1" dirty="0" smtClean="0"/>
              <a:t>теоретичні:</a:t>
            </a:r>
            <a:r>
              <a:rPr lang="uk-UA" dirty="0" smtClean="0"/>
              <a:t>виробити </a:t>
            </a:r>
            <a:r>
              <a:rPr lang="uk-UA" dirty="0"/>
              <a:t>у студентів чітку уяву про необхідність вивчення історії російської лінгвістики; ознайомити їх в хронологічному порядку з поглядами найбільш відомих російських мовознавців на вирішення найважливіших лінгвістичних завдань. </a:t>
            </a:r>
            <a:endParaRPr lang="ru-RU" dirty="0"/>
          </a:p>
          <a:p>
            <a:pPr algn="just"/>
            <a:r>
              <a:rPr lang="uk-UA" b="1" i="1" dirty="0" smtClean="0"/>
              <a:t>практичні</a:t>
            </a:r>
            <a:r>
              <a:rPr lang="uk-UA" b="1" dirty="0"/>
              <a:t>:</a:t>
            </a:r>
            <a:r>
              <a:rPr lang="uk-UA" dirty="0"/>
              <a:t>  ознайомити студентів з фундаментальними працями відомих російських лінгвістів, навчити їх самостійному аналізу наукової лінгвістичної літератури.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66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Завершивши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дисципліни</a:t>
            </a:r>
            <a:r>
              <a:rPr lang="ru-RU" dirty="0" smtClean="0"/>
              <a:t>, </a:t>
            </a:r>
            <a:r>
              <a:rPr lang="ru-RU" dirty="0" err="1" smtClean="0"/>
              <a:t>студенти</a:t>
            </a:r>
            <a:r>
              <a:rPr lang="ru-RU" dirty="0" smtClean="0"/>
              <a:t> </a:t>
            </a:r>
            <a:r>
              <a:rPr lang="ru-RU" b="1" dirty="0" err="1" smtClean="0"/>
              <a:t>усвідомлюють</a:t>
            </a:r>
            <a:r>
              <a:rPr lang="ru-RU" dirty="0" smtClean="0"/>
              <a:t> і </a:t>
            </a:r>
            <a:r>
              <a:rPr lang="ru-RU" b="1" dirty="0" err="1" smtClean="0"/>
              <a:t>знають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uk-UA" dirty="0" smtClean="0"/>
              <a:t>хронологію </a:t>
            </a:r>
            <a:r>
              <a:rPr lang="uk-UA" dirty="0"/>
              <a:t>російської лінгвістики;</a:t>
            </a:r>
            <a:endParaRPr lang="ru-RU" dirty="0"/>
          </a:p>
          <a:p>
            <a:pPr lvl="0"/>
            <a:r>
              <a:rPr lang="uk-UA" dirty="0"/>
              <a:t>розвиток науки про мову, її єдність та </a:t>
            </a:r>
            <a:r>
              <a:rPr lang="uk-UA" dirty="0" err="1"/>
              <a:t>багатоаспектність</a:t>
            </a:r>
            <a:r>
              <a:rPr lang="uk-UA" dirty="0"/>
              <a:t>;</a:t>
            </a:r>
            <a:endParaRPr lang="ru-RU" dirty="0"/>
          </a:p>
          <a:p>
            <a:pPr lvl="0"/>
            <a:r>
              <a:rPr lang="uk-UA" dirty="0"/>
              <a:t>сучасні напрями лінгвістичних досліджень (лінгвістична семантика, психолінгвістика й нейролінгвістика, </a:t>
            </a:r>
            <a:r>
              <a:rPr lang="uk-UA" dirty="0" smtClean="0"/>
              <a:t>етнолінгвістика, </a:t>
            </a:r>
            <a:r>
              <a:rPr lang="uk-UA" dirty="0" err="1" smtClean="0"/>
              <a:t>етносемантика</a:t>
            </a:r>
            <a:r>
              <a:rPr lang="uk-UA" dirty="0"/>
              <a:t>, </a:t>
            </a:r>
            <a:r>
              <a:rPr lang="uk-UA" dirty="0" err="1" smtClean="0"/>
              <a:t>антрополінгвістика</a:t>
            </a:r>
            <a:r>
              <a:rPr lang="uk-UA" dirty="0" smtClean="0"/>
              <a:t>, </a:t>
            </a:r>
            <a:r>
              <a:rPr lang="uk-UA" dirty="0"/>
              <a:t>соціолінгвістика).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80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Завершивши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дисципліни</a:t>
            </a:r>
            <a:r>
              <a:rPr lang="ru-RU" dirty="0" smtClean="0"/>
              <a:t>, </a:t>
            </a:r>
            <a:r>
              <a:rPr lang="ru-RU" dirty="0" err="1" smtClean="0"/>
              <a:t>студенти</a:t>
            </a:r>
            <a:r>
              <a:rPr lang="ru-RU" dirty="0" smtClean="0"/>
              <a:t> </a:t>
            </a:r>
            <a:r>
              <a:rPr lang="ru-RU" b="1" dirty="0" err="1" smtClean="0"/>
              <a:t>готові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uk-UA" dirty="0" smtClean="0"/>
              <a:t>мати </a:t>
            </a:r>
            <a:r>
              <a:rPr lang="uk-UA" dirty="0"/>
              <a:t>навички самостійного аналізу наукової мовознавчої літератури; </a:t>
            </a:r>
            <a:endParaRPr lang="ru-RU" dirty="0"/>
          </a:p>
          <a:p>
            <a:pPr lvl="0"/>
            <a:r>
              <a:rPr lang="uk-UA" dirty="0"/>
              <a:t>оперувати навичками володіння науковим стилем мови;</a:t>
            </a:r>
            <a:endParaRPr lang="ru-RU" dirty="0"/>
          </a:p>
          <a:p>
            <a:pPr lvl="0"/>
            <a:r>
              <a:rPr lang="uk-UA" dirty="0"/>
              <a:t>користуватися спеціальною довідковою літературою та термінологічними словниками;</a:t>
            </a:r>
            <a:endParaRPr lang="ru-RU" dirty="0"/>
          </a:p>
          <a:p>
            <a:pPr lvl="0"/>
            <a:r>
              <a:rPr lang="uk-UA" dirty="0"/>
              <a:t>використовувати лінгвістичну інтуїцію та дослідницькі здібності при аналізі наукових текстів.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 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684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uk-UA" dirty="0"/>
              <a:t>Запропонована дисципліна збагачує знання про російську мову новим змістом, сприяє розвиткові особистості кожного студента й формуванню мовного ідеалу, підвищує інтерес студентів до російської мови як навчальної дисципліни.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24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259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ІСТОРІЯ РОСІЙСЬКОЇ ЛІНГВІСТИКИ</vt:lpstr>
      <vt:lpstr>ХАРАКТЕРИСТИКА ПРОГРАМИ КУРСУ</vt:lpstr>
      <vt:lpstr>МЕТА ДИСЦИПЛІНИ:</vt:lpstr>
      <vt:lpstr>ЗАВДАННЯ КУРСУ:</vt:lpstr>
      <vt:lpstr>Завершивши вивчення дисципліни, студенти усвідомлюють і знають: </vt:lpstr>
      <vt:lpstr>Завершивши вивчення дисципліни, студенти готові: 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ІСТОРІЯ РОСІЙСЬКОЇ ЛІНГВІСТИКИ</dc:title>
  <dc:creator>USER</dc:creator>
  <cp:lastModifiedBy>USER</cp:lastModifiedBy>
  <cp:revision>5</cp:revision>
  <dcterms:created xsi:type="dcterms:W3CDTF">2020-06-14T16:22:40Z</dcterms:created>
  <dcterms:modified xsi:type="dcterms:W3CDTF">2020-06-14T16:54:20Z</dcterms:modified>
</cp:coreProperties>
</file>