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3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4.xml" ContentType="application/vnd.openxmlformats-officedocument.presentationml.tag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5.xml" ContentType="application/vnd.openxmlformats-officedocument.presentationml.tag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6.xml" ContentType="application/vnd.openxmlformats-officedocument.presentationml.tags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Rg st="1" end="6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image" Target="../media/image3.jpg"/><Relationship Id="rId4" Type="http://schemas.openxmlformats.org/officeDocument/2006/relationships/image" Target="../media/image6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image" Target="../media/image7.jpg"/><Relationship Id="rId4" Type="http://schemas.openxmlformats.org/officeDocument/2006/relationships/image" Target="../media/image10.jpg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image" Target="../media/image11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image" Target="../media/image3.jpg"/><Relationship Id="rId4" Type="http://schemas.openxmlformats.org/officeDocument/2006/relationships/image" Target="../media/image6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image" Target="../media/image7.jpg"/><Relationship Id="rId4" Type="http://schemas.openxmlformats.org/officeDocument/2006/relationships/image" Target="../media/image10.jpg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image" Target="../media/image1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5F4375-78B7-4320-9AD6-32743F7B2E22}" type="doc">
      <dgm:prSet loTypeId="urn:microsoft.com/office/officeart/2005/8/layout/vList3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DA9D081A-C918-4A21-B372-455BF23A321C}">
      <dgm:prSet custT="1"/>
      <dgm:spPr/>
      <dgm:t>
        <a:bodyPr/>
        <a:lstStyle/>
        <a:p>
          <a:pPr rtl="0"/>
          <a:r>
            <a:rPr lang="uk-UA" sz="2800" b="1" dirty="0" smtClean="0">
              <a:latin typeface="+mj-lt"/>
            </a:rPr>
            <a:t>Англійська мова для корпоративного туризму</a:t>
          </a:r>
          <a:endParaRPr lang="en-US" sz="2800" b="1" dirty="0" smtClean="0">
            <a:latin typeface="+mj-lt"/>
          </a:endParaRPr>
        </a:p>
        <a:p>
          <a:pPr rtl="0"/>
          <a:r>
            <a:rPr lang="uk-UA" sz="1600" i="1" baseline="0" dirty="0" smtClean="0">
              <a:latin typeface="Bookman Old Style" pitchFamily="18" charset="0"/>
            </a:rPr>
            <a:t>Курс для студентів магістратури спеціалізації 014.021 Середня освіта (Англійська мова і література)</a:t>
          </a:r>
          <a:r>
            <a:rPr lang="uk-UA" sz="2800" baseline="0" dirty="0" smtClean="0"/>
            <a:t/>
          </a:r>
          <a:br>
            <a:rPr lang="uk-UA" sz="2800" baseline="0" dirty="0" smtClean="0"/>
          </a:br>
          <a:endParaRPr lang="ru-RU" sz="2800" b="1" dirty="0"/>
        </a:p>
      </dgm:t>
    </dgm:pt>
    <dgm:pt modelId="{FB6630CA-180E-441F-8AB6-F5EC0F436F75}" type="parTrans" cxnId="{8BEF1805-4AB3-4076-899D-416D5EBB96AA}">
      <dgm:prSet/>
      <dgm:spPr/>
      <dgm:t>
        <a:bodyPr/>
        <a:lstStyle/>
        <a:p>
          <a:endParaRPr lang="ru-RU"/>
        </a:p>
      </dgm:t>
    </dgm:pt>
    <dgm:pt modelId="{D303E000-9499-4184-B807-44791F1F6001}" type="sibTrans" cxnId="{8BEF1805-4AB3-4076-899D-416D5EBB96AA}">
      <dgm:prSet/>
      <dgm:spPr/>
      <dgm:t>
        <a:bodyPr/>
        <a:lstStyle/>
        <a:p>
          <a:endParaRPr lang="ru-RU"/>
        </a:p>
      </dgm:t>
    </dgm:pt>
    <dgm:pt modelId="{800D2071-1ED1-44B9-890E-2C5090AD7041}" type="pres">
      <dgm:prSet presAssocID="{505F4375-78B7-4320-9AD6-32743F7B2E2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5915A7-04D7-4038-A4E7-49432DBF0FAB}" type="pres">
      <dgm:prSet presAssocID="{DA9D081A-C918-4A21-B372-455BF23A321C}" presName="composite" presStyleCnt="0"/>
      <dgm:spPr/>
    </dgm:pt>
    <dgm:pt modelId="{307CC98C-89B5-48ED-9337-902CA0599F18}" type="pres">
      <dgm:prSet presAssocID="{DA9D081A-C918-4A21-B372-455BF23A321C}" presName="imgShp" presStyleLbl="fgImgPlace1" presStyleIdx="0" presStyleCnt="1" custLinFactNeighborX="-14112" custLinFactNeighborY="704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3299207-6855-4FE0-98B8-5D77147E7251}" type="pres">
      <dgm:prSet presAssocID="{DA9D081A-C918-4A21-B372-455BF23A321C}" presName="txShp" presStyleLbl="node1" presStyleIdx="0" presStyleCnt="1" custScaleX="122918" custScaleY="100000" custLinFactNeighborX="7800" custLinFactNeighborY="-72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EF1805-4AB3-4076-899D-416D5EBB96AA}" srcId="{505F4375-78B7-4320-9AD6-32743F7B2E22}" destId="{DA9D081A-C918-4A21-B372-455BF23A321C}" srcOrd="0" destOrd="0" parTransId="{FB6630CA-180E-441F-8AB6-F5EC0F436F75}" sibTransId="{D303E000-9499-4184-B807-44791F1F6001}"/>
    <dgm:cxn modelId="{6BDD97B7-2F86-4248-B46E-5F2342AD4F96}" type="presOf" srcId="{DA9D081A-C918-4A21-B372-455BF23A321C}" destId="{D3299207-6855-4FE0-98B8-5D77147E7251}" srcOrd="0" destOrd="0" presId="urn:microsoft.com/office/officeart/2005/8/layout/vList3"/>
    <dgm:cxn modelId="{46E42B7F-F361-426C-81D7-9A8420A54412}" type="presOf" srcId="{505F4375-78B7-4320-9AD6-32743F7B2E22}" destId="{800D2071-1ED1-44B9-890E-2C5090AD7041}" srcOrd="0" destOrd="0" presId="urn:microsoft.com/office/officeart/2005/8/layout/vList3"/>
    <dgm:cxn modelId="{2C7046AF-39C7-4437-B53D-C4CF11682385}" type="presParOf" srcId="{800D2071-1ED1-44B9-890E-2C5090AD7041}" destId="{735915A7-04D7-4038-A4E7-49432DBF0FAB}" srcOrd="0" destOrd="0" presId="urn:microsoft.com/office/officeart/2005/8/layout/vList3"/>
    <dgm:cxn modelId="{E95D1338-241F-4029-816C-5B53A30B37C6}" type="presParOf" srcId="{735915A7-04D7-4038-A4E7-49432DBF0FAB}" destId="{307CC98C-89B5-48ED-9337-902CA0599F18}" srcOrd="0" destOrd="0" presId="urn:microsoft.com/office/officeart/2005/8/layout/vList3"/>
    <dgm:cxn modelId="{4D81CACA-9BE9-403F-AE83-D61F92901DDC}" type="presParOf" srcId="{735915A7-04D7-4038-A4E7-49432DBF0FAB}" destId="{D3299207-6855-4FE0-98B8-5D77147E725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F6957D-F48B-48D5-B83D-964637047350}" type="doc">
      <dgm:prSet loTypeId="urn:microsoft.com/office/officeart/2005/8/layout/bProcess3" loCatId="process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533A4E6-FD85-4C77-80B0-1DE0AA227334}">
      <dgm:prSet/>
      <dgm:spPr/>
      <dgm:t>
        <a:bodyPr/>
        <a:lstStyle/>
        <a:p>
          <a:pPr rtl="0"/>
          <a:r>
            <a:rPr lang="en-US" smtClean="0"/>
            <a:t>To give an idea of corporate tourism</a:t>
          </a:r>
          <a:endParaRPr lang="ru-RU"/>
        </a:p>
      </dgm:t>
    </dgm:pt>
    <dgm:pt modelId="{398CDB20-C80E-4EAC-B1EA-444511B6B6CF}" type="parTrans" cxnId="{AC1169F2-5B6F-48E1-BA50-07E5F3C17719}">
      <dgm:prSet/>
      <dgm:spPr/>
      <dgm:t>
        <a:bodyPr/>
        <a:lstStyle/>
        <a:p>
          <a:endParaRPr lang="ru-RU"/>
        </a:p>
      </dgm:t>
    </dgm:pt>
    <dgm:pt modelId="{579155F3-8FD2-4686-9C96-6BBFB364313A}" type="sibTrans" cxnId="{AC1169F2-5B6F-48E1-BA50-07E5F3C17719}">
      <dgm:prSet/>
      <dgm:spPr/>
      <dgm:t>
        <a:bodyPr/>
        <a:lstStyle/>
        <a:p>
          <a:endParaRPr lang="ru-RU"/>
        </a:p>
      </dgm:t>
    </dgm:pt>
    <dgm:pt modelId="{C6D06F0C-0439-4B82-B398-4089792AC862}">
      <dgm:prSet/>
      <dgm:spPr/>
      <dgm:t>
        <a:bodyPr/>
        <a:lstStyle/>
        <a:p>
          <a:pPr rtl="0"/>
          <a:r>
            <a:rPr lang="en-US" dirty="0" smtClean="0"/>
            <a:t>To provide the students with a broad overview of </a:t>
          </a:r>
          <a:r>
            <a:rPr lang="en-US" dirty="0" smtClean="0"/>
            <a:t>corporate </a:t>
          </a:r>
          <a:r>
            <a:rPr lang="en-US" dirty="0" smtClean="0"/>
            <a:t>tourism </a:t>
          </a:r>
          <a:r>
            <a:rPr lang="en-US" dirty="0" smtClean="0"/>
            <a:t>organization </a:t>
          </a:r>
          <a:endParaRPr lang="ru-RU" dirty="0"/>
        </a:p>
      </dgm:t>
    </dgm:pt>
    <dgm:pt modelId="{4BABB0D0-6A5E-4CD9-B9F7-3239662ABF02}" type="parTrans" cxnId="{B99FF8C9-E9FE-4910-B005-E1F7BEABE63F}">
      <dgm:prSet/>
      <dgm:spPr/>
      <dgm:t>
        <a:bodyPr/>
        <a:lstStyle/>
        <a:p>
          <a:endParaRPr lang="ru-RU"/>
        </a:p>
      </dgm:t>
    </dgm:pt>
    <dgm:pt modelId="{CA3512A5-DC11-48AE-AFD6-D0886ADCF469}" type="sibTrans" cxnId="{B99FF8C9-E9FE-4910-B005-E1F7BEABE63F}">
      <dgm:prSet/>
      <dgm:spPr/>
      <dgm:t>
        <a:bodyPr/>
        <a:lstStyle/>
        <a:p>
          <a:endParaRPr lang="ru-RU"/>
        </a:p>
      </dgm:t>
    </dgm:pt>
    <dgm:pt modelId="{B7D7BD81-A713-458F-A7FF-459EB84A711B}">
      <dgm:prSet/>
      <dgm:spPr/>
      <dgm:t>
        <a:bodyPr/>
        <a:lstStyle/>
        <a:p>
          <a:pPr rtl="0"/>
          <a:r>
            <a:rPr lang="en-US" smtClean="0"/>
            <a:t>To boost the vocabulary in the sphere of tourism</a:t>
          </a:r>
          <a:endParaRPr lang="ru-RU"/>
        </a:p>
      </dgm:t>
    </dgm:pt>
    <dgm:pt modelId="{77541D8A-DC83-4AC7-A855-5B887DE5BA68}" type="parTrans" cxnId="{EC59889B-856F-49D0-9386-3F8AF6584C40}">
      <dgm:prSet/>
      <dgm:spPr/>
      <dgm:t>
        <a:bodyPr/>
        <a:lstStyle/>
        <a:p>
          <a:endParaRPr lang="ru-RU"/>
        </a:p>
      </dgm:t>
    </dgm:pt>
    <dgm:pt modelId="{E583A4DD-A3F4-4DBA-9B9A-99D9B941B753}" type="sibTrans" cxnId="{EC59889B-856F-49D0-9386-3F8AF6584C40}">
      <dgm:prSet/>
      <dgm:spPr/>
      <dgm:t>
        <a:bodyPr/>
        <a:lstStyle/>
        <a:p>
          <a:endParaRPr lang="ru-RU"/>
        </a:p>
      </dgm:t>
    </dgm:pt>
    <dgm:pt modelId="{C0EC8A81-A61F-4F3E-B106-3250BD1CB6F1}">
      <dgm:prSet/>
      <dgm:spPr/>
      <dgm:t>
        <a:bodyPr/>
        <a:lstStyle/>
        <a:p>
          <a:pPr rtl="0"/>
          <a:r>
            <a:rPr lang="en-US" dirty="0" smtClean="0"/>
            <a:t>To give knowledge of the basic translation techniques</a:t>
          </a:r>
          <a:endParaRPr lang="ru-RU" dirty="0"/>
        </a:p>
      </dgm:t>
    </dgm:pt>
    <dgm:pt modelId="{0C3D3ECB-E20D-499F-8F29-39E790BBBBC7}" type="parTrans" cxnId="{10B3F699-FE58-427D-9E8A-0ADC379DDCAB}">
      <dgm:prSet/>
      <dgm:spPr/>
      <dgm:t>
        <a:bodyPr/>
        <a:lstStyle/>
        <a:p>
          <a:endParaRPr lang="ru-RU"/>
        </a:p>
      </dgm:t>
    </dgm:pt>
    <dgm:pt modelId="{8B488B32-57FC-4D00-AD86-479D243CF198}" type="sibTrans" cxnId="{10B3F699-FE58-427D-9E8A-0ADC379DDCAB}">
      <dgm:prSet/>
      <dgm:spPr/>
      <dgm:t>
        <a:bodyPr/>
        <a:lstStyle/>
        <a:p>
          <a:endParaRPr lang="ru-RU"/>
        </a:p>
      </dgm:t>
    </dgm:pt>
    <dgm:pt modelId="{B37AD71F-2938-407E-A0FB-D2B276351703}" type="pres">
      <dgm:prSet presAssocID="{FCF6957D-F48B-48D5-B83D-96463704735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A49BD3-CD93-4A0E-91D5-FC407E06EEA9}" type="pres">
      <dgm:prSet presAssocID="{9533A4E6-FD85-4C77-80B0-1DE0AA22733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9AB0A6-73BF-4B2C-B24B-0547F5C41CFA}" type="pres">
      <dgm:prSet presAssocID="{579155F3-8FD2-4686-9C96-6BBFB364313A}" presName="sibTrans" presStyleLbl="sibTrans1D1" presStyleIdx="0" presStyleCnt="3"/>
      <dgm:spPr/>
      <dgm:t>
        <a:bodyPr/>
        <a:lstStyle/>
        <a:p>
          <a:endParaRPr lang="ru-RU"/>
        </a:p>
      </dgm:t>
    </dgm:pt>
    <dgm:pt modelId="{3235553F-0E11-4BAB-855A-B2240BAA8355}" type="pres">
      <dgm:prSet presAssocID="{579155F3-8FD2-4686-9C96-6BBFB364313A}" presName="connectorText" presStyleLbl="sibTrans1D1" presStyleIdx="0" presStyleCnt="3"/>
      <dgm:spPr/>
      <dgm:t>
        <a:bodyPr/>
        <a:lstStyle/>
        <a:p>
          <a:endParaRPr lang="ru-RU"/>
        </a:p>
      </dgm:t>
    </dgm:pt>
    <dgm:pt modelId="{7D6546E1-9AA1-4E13-8786-E75C1732DC82}" type="pres">
      <dgm:prSet presAssocID="{C6D06F0C-0439-4B82-B398-4089792AC86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3FA175-EC29-43CA-91C3-3B2F595DF9C2}" type="pres">
      <dgm:prSet presAssocID="{CA3512A5-DC11-48AE-AFD6-D0886ADCF469}" presName="sibTrans" presStyleLbl="sibTrans1D1" presStyleIdx="1" presStyleCnt="3"/>
      <dgm:spPr/>
      <dgm:t>
        <a:bodyPr/>
        <a:lstStyle/>
        <a:p>
          <a:endParaRPr lang="ru-RU"/>
        </a:p>
      </dgm:t>
    </dgm:pt>
    <dgm:pt modelId="{9C925F37-F309-49DA-988C-6AE697DF4100}" type="pres">
      <dgm:prSet presAssocID="{CA3512A5-DC11-48AE-AFD6-D0886ADCF469}" presName="connectorText" presStyleLbl="sibTrans1D1" presStyleIdx="1" presStyleCnt="3"/>
      <dgm:spPr/>
      <dgm:t>
        <a:bodyPr/>
        <a:lstStyle/>
        <a:p>
          <a:endParaRPr lang="ru-RU"/>
        </a:p>
      </dgm:t>
    </dgm:pt>
    <dgm:pt modelId="{5BEF74A4-F70C-4F81-A3F5-E7B7E184BA89}" type="pres">
      <dgm:prSet presAssocID="{B7D7BD81-A713-458F-A7FF-459EB84A711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69DA86-8A10-412F-9994-2ABD77DC4AA3}" type="pres">
      <dgm:prSet presAssocID="{E583A4DD-A3F4-4DBA-9B9A-99D9B941B753}" presName="sibTrans" presStyleLbl="sibTrans1D1" presStyleIdx="2" presStyleCnt="3"/>
      <dgm:spPr/>
      <dgm:t>
        <a:bodyPr/>
        <a:lstStyle/>
        <a:p>
          <a:endParaRPr lang="ru-RU"/>
        </a:p>
      </dgm:t>
    </dgm:pt>
    <dgm:pt modelId="{2504E15F-6CAF-4F48-88A9-B44A067D17F1}" type="pres">
      <dgm:prSet presAssocID="{E583A4DD-A3F4-4DBA-9B9A-99D9B941B753}" presName="connectorText" presStyleLbl="sibTrans1D1" presStyleIdx="2" presStyleCnt="3"/>
      <dgm:spPr/>
      <dgm:t>
        <a:bodyPr/>
        <a:lstStyle/>
        <a:p>
          <a:endParaRPr lang="ru-RU"/>
        </a:p>
      </dgm:t>
    </dgm:pt>
    <dgm:pt modelId="{80195CFD-9A3A-489A-AFF5-8FB9A83E40BD}" type="pres">
      <dgm:prSet presAssocID="{C0EC8A81-A61F-4F3E-B106-3250BD1CB6F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E2DDC80-A1C3-45E6-B589-F30706B37A77}" type="presOf" srcId="{FCF6957D-F48B-48D5-B83D-964637047350}" destId="{B37AD71F-2938-407E-A0FB-D2B276351703}" srcOrd="0" destOrd="0" presId="urn:microsoft.com/office/officeart/2005/8/layout/bProcess3"/>
    <dgm:cxn modelId="{20529EDC-3928-4DE5-ACB6-5B798823A829}" type="presOf" srcId="{E583A4DD-A3F4-4DBA-9B9A-99D9B941B753}" destId="{E969DA86-8A10-412F-9994-2ABD77DC4AA3}" srcOrd="0" destOrd="0" presId="urn:microsoft.com/office/officeart/2005/8/layout/bProcess3"/>
    <dgm:cxn modelId="{05518B35-1A9F-43D5-AEA0-0DCA73CD20F6}" type="presOf" srcId="{B7D7BD81-A713-458F-A7FF-459EB84A711B}" destId="{5BEF74A4-F70C-4F81-A3F5-E7B7E184BA89}" srcOrd="0" destOrd="0" presId="urn:microsoft.com/office/officeart/2005/8/layout/bProcess3"/>
    <dgm:cxn modelId="{10B3F699-FE58-427D-9E8A-0ADC379DDCAB}" srcId="{FCF6957D-F48B-48D5-B83D-964637047350}" destId="{C0EC8A81-A61F-4F3E-B106-3250BD1CB6F1}" srcOrd="3" destOrd="0" parTransId="{0C3D3ECB-E20D-499F-8F29-39E790BBBBC7}" sibTransId="{8B488B32-57FC-4D00-AD86-479D243CF198}"/>
    <dgm:cxn modelId="{0D5765DF-37ED-4C26-8830-CF0A23D5681E}" type="presOf" srcId="{C6D06F0C-0439-4B82-B398-4089792AC862}" destId="{7D6546E1-9AA1-4E13-8786-E75C1732DC82}" srcOrd="0" destOrd="0" presId="urn:microsoft.com/office/officeart/2005/8/layout/bProcess3"/>
    <dgm:cxn modelId="{7263D6EF-E257-40EB-ADFA-02957C0CC4D6}" type="presOf" srcId="{CA3512A5-DC11-48AE-AFD6-D0886ADCF469}" destId="{9C925F37-F309-49DA-988C-6AE697DF4100}" srcOrd="1" destOrd="0" presId="urn:microsoft.com/office/officeart/2005/8/layout/bProcess3"/>
    <dgm:cxn modelId="{EC59889B-856F-49D0-9386-3F8AF6584C40}" srcId="{FCF6957D-F48B-48D5-B83D-964637047350}" destId="{B7D7BD81-A713-458F-A7FF-459EB84A711B}" srcOrd="2" destOrd="0" parTransId="{77541D8A-DC83-4AC7-A855-5B887DE5BA68}" sibTransId="{E583A4DD-A3F4-4DBA-9B9A-99D9B941B753}"/>
    <dgm:cxn modelId="{1999D077-D0CD-4874-A888-A7AEB6D8F185}" type="presOf" srcId="{C0EC8A81-A61F-4F3E-B106-3250BD1CB6F1}" destId="{80195CFD-9A3A-489A-AFF5-8FB9A83E40BD}" srcOrd="0" destOrd="0" presId="urn:microsoft.com/office/officeart/2005/8/layout/bProcess3"/>
    <dgm:cxn modelId="{AC1169F2-5B6F-48E1-BA50-07E5F3C17719}" srcId="{FCF6957D-F48B-48D5-B83D-964637047350}" destId="{9533A4E6-FD85-4C77-80B0-1DE0AA227334}" srcOrd="0" destOrd="0" parTransId="{398CDB20-C80E-4EAC-B1EA-444511B6B6CF}" sibTransId="{579155F3-8FD2-4686-9C96-6BBFB364313A}"/>
    <dgm:cxn modelId="{3334FAFA-14ED-4C22-AE44-68C7F56A0DB3}" type="presOf" srcId="{579155F3-8FD2-4686-9C96-6BBFB364313A}" destId="{0F9AB0A6-73BF-4B2C-B24B-0547F5C41CFA}" srcOrd="0" destOrd="0" presId="urn:microsoft.com/office/officeart/2005/8/layout/bProcess3"/>
    <dgm:cxn modelId="{E7B59F87-09BF-4A26-9C96-B4308E32C1FF}" type="presOf" srcId="{9533A4E6-FD85-4C77-80B0-1DE0AA227334}" destId="{22A49BD3-CD93-4A0E-91D5-FC407E06EEA9}" srcOrd="0" destOrd="0" presId="urn:microsoft.com/office/officeart/2005/8/layout/bProcess3"/>
    <dgm:cxn modelId="{8B963585-85F1-4F57-BBE0-D7C6D52ECB8C}" type="presOf" srcId="{E583A4DD-A3F4-4DBA-9B9A-99D9B941B753}" destId="{2504E15F-6CAF-4F48-88A9-B44A067D17F1}" srcOrd="1" destOrd="0" presId="urn:microsoft.com/office/officeart/2005/8/layout/bProcess3"/>
    <dgm:cxn modelId="{B99FF8C9-E9FE-4910-B005-E1F7BEABE63F}" srcId="{FCF6957D-F48B-48D5-B83D-964637047350}" destId="{C6D06F0C-0439-4B82-B398-4089792AC862}" srcOrd="1" destOrd="0" parTransId="{4BABB0D0-6A5E-4CD9-B9F7-3239662ABF02}" sibTransId="{CA3512A5-DC11-48AE-AFD6-D0886ADCF469}"/>
    <dgm:cxn modelId="{8315A7B3-FF4B-4E7E-A7B6-46CA2FE73296}" type="presOf" srcId="{CA3512A5-DC11-48AE-AFD6-D0886ADCF469}" destId="{6E3FA175-EC29-43CA-91C3-3B2F595DF9C2}" srcOrd="0" destOrd="0" presId="urn:microsoft.com/office/officeart/2005/8/layout/bProcess3"/>
    <dgm:cxn modelId="{88A38FD3-A961-4CDD-B2BF-CC6AA18F93C5}" type="presOf" srcId="{579155F3-8FD2-4686-9C96-6BBFB364313A}" destId="{3235553F-0E11-4BAB-855A-B2240BAA8355}" srcOrd="1" destOrd="0" presId="urn:microsoft.com/office/officeart/2005/8/layout/bProcess3"/>
    <dgm:cxn modelId="{6DD62989-2796-4932-B847-FDC509F78EE6}" type="presParOf" srcId="{B37AD71F-2938-407E-A0FB-D2B276351703}" destId="{22A49BD3-CD93-4A0E-91D5-FC407E06EEA9}" srcOrd="0" destOrd="0" presId="urn:microsoft.com/office/officeart/2005/8/layout/bProcess3"/>
    <dgm:cxn modelId="{E03E30D6-2FE4-4E4C-9886-2B7438BA8B56}" type="presParOf" srcId="{B37AD71F-2938-407E-A0FB-D2B276351703}" destId="{0F9AB0A6-73BF-4B2C-B24B-0547F5C41CFA}" srcOrd="1" destOrd="0" presId="urn:microsoft.com/office/officeart/2005/8/layout/bProcess3"/>
    <dgm:cxn modelId="{6A9CF160-2F77-40E0-BAE1-DD8B5DB7770D}" type="presParOf" srcId="{0F9AB0A6-73BF-4B2C-B24B-0547F5C41CFA}" destId="{3235553F-0E11-4BAB-855A-B2240BAA8355}" srcOrd="0" destOrd="0" presId="urn:microsoft.com/office/officeart/2005/8/layout/bProcess3"/>
    <dgm:cxn modelId="{F52C6BA3-4C84-44E2-B107-A91744668BA6}" type="presParOf" srcId="{B37AD71F-2938-407E-A0FB-D2B276351703}" destId="{7D6546E1-9AA1-4E13-8786-E75C1732DC82}" srcOrd="2" destOrd="0" presId="urn:microsoft.com/office/officeart/2005/8/layout/bProcess3"/>
    <dgm:cxn modelId="{3895DE71-7E75-4210-B4FA-901E92C1C8F3}" type="presParOf" srcId="{B37AD71F-2938-407E-A0FB-D2B276351703}" destId="{6E3FA175-EC29-43CA-91C3-3B2F595DF9C2}" srcOrd="3" destOrd="0" presId="urn:microsoft.com/office/officeart/2005/8/layout/bProcess3"/>
    <dgm:cxn modelId="{1C756554-046C-4C7F-BD00-BB2C54405784}" type="presParOf" srcId="{6E3FA175-EC29-43CA-91C3-3B2F595DF9C2}" destId="{9C925F37-F309-49DA-988C-6AE697DF4100}" srcOrd="0" destOrd="0" presId="urn:microsoft.com/office/officeart/2005/8/layout/bProcess3"/>
    <dgm:cxn modelId="{317EE0DD-D887-432A-B476-4197BAC17A06}" type="presParOf" srcId="{B37AD71F-2938-407E-A0FB-D2B276351703}" destId="{5BEF74A4-F70C-4F81-A3F5-E7B7E184BA89}" srcOrd="4" destOrd="0" presId="urn:microsoft.com/office/officeart/2005/8/layout/bProcess3"/>
    <dgm:cxn modelId="{65759E07-7EDF-4DAF-B1BA-0770C2114D1D}" type="presParOf" srcId="{B37AD71F-2938-407E-A0FB-D2B276351703}" destId="{E969DA86-8A10-412F-9994-2ABD77DC4AA3}" srcOrd="5" destOrd="0" presId="urn:microsoft.com/office/officeart/2005/8/layout/bProcess3"/>
    <dgm:cxn modelId="{84CC1CA4-BF3A-44F3-A298-A9353328F659}" type="presParOf" srcId="{E969DA86-8A10-412F-9994-2ABD77DC4AA3}" destId="{2504E15F-6CAF-4F48-88A9-B44A067D17F1}" srcOrd="0" destOrd="0" presId="urn:microsoft.com/office/officeart/2005/8/layout/bProcess3"/>
    <dgm:cxn modelId="{1D452DC3-8031-40CB-A46C-4A41AD5D76F6}" type="presParOf" srcId="{B37AD71F-2938-407E-A0FB-D2B276351703}" destId="{80195CFD-9A3A-489A-AFF5-8FB9A83E40BD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3712DBE-DC94-48E5-9B87-776BCA410738}" type="doc">
      <dgm:prSet loTypeId="urn:microsoft.com/office/officeart/2005/8/layout/hList7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7267C1B-ABED-4164-9612-8BE267138FD1}">
      <dgm:prSet/>
      <dgm:spPr/>
      <dgm:t>
        <a:bodyPr/>
        <a:lstStyle/>
        <a:p>
          <a:pPr rtl="0"/>
          <a:r>
            <a:rPr lang="en-US" smtClean="0"/>
            <a:t>The idea of corporate tourism</a:t>
          </a:r>
          <a:endParaRPr lang="ru-RU"/>
        </a:p>
      </dgm:t>
    </dgm:pt>
    <dgm:pt modelId="{AFC3B221-9BDD-4394-8D06-F5B6BB27A63D}" type="parTrans" cxnId="{225EFD38-4DBD-407F-95C7-258B73E22F43}">
      <dgm:prSet/>
      <dgm:spPr/>
      <dgm:t>
        <a:bodyPr/>
        <a:lstStyle/>
        <a:p>
          <a:endParaRPr lang="ru-RU"/>
        </a:p>
      </dgm:t>
    </dgm:pt>
    <dgm:pt modelId="{F648FA62-7508-47AF-A18B-64DF3221839D}" type="sibTrans" cxnId="{225EFD38-4DBD-407F-95C7-258B73E22F43}">
      <dgm:prSet/>
      <dgm:spPr/>
      <dgm:t>
        <a:bodyPr/>
        <a:lstStyle/>
        <a:p>
          <a:endParaRPr lang="ru-RU"/>
        </a:p>
      </dgm:t>
    </dgm:pt>
    <dgm:pt modelId="{C390F1D1-232F-4143-BE46-E60F686FE05B}">
      <dgm:prSet/>
      <dgm:spPr/>
      <dgm:t>
        <a:bodyPr/>
        <a:lstStyle/>
        <a:p>
          <a:pPr rtl="0"/>
          <a:r>
            <a:rPr lang="en-US" smtClean="0"/>
            <a:t>Trends in tourism</a:t>
          </a:r>
          <a:endParaRPr lang="ru-RU"/>
        </a:p>
      </dgm:t>
    </dgm:pt>
    <dgm:pt modelId="{9D4C41B5-6EC4-4354-B01D-24B7B616BE1A}" type="parTrans" cxnId="{DA08BC8B-2445-407A-BB9A-7E487C88E9E6}">
      <dgm:prSet/>
      <dgm:spPr/>
      <dgm:t>
        <a:bodyPr/>
        <a:lstStyle/>
        <a:p>
          <a:endParaRPr lang="ru-RU"/>
        </a:p>
      </dgm:t>
    </dgm:pt>
    <dgm:pt modelId="{F6D770A7-97C0-42F7-8360-6203393AB1F0}" type="sibTrans" cxnId="{DA08BC8B-2445-407A-BB9A-7E487C88E9E6}">
      <dgm:prSet/>
      <dgm:spPr/>
      <dgm:t>
        <a:bodyPr/>
        <a:lstStyle/>
        <a:p>
          <a:endParaRPr lang="ru-RU"/>
        </a:p>
      </dgm:t>
    </dgm:pt>
    <dgm:pt modelId="{F9459C74-786A-4EF2-99AF-497F4A5DDAA7}">
      <dgm:prSet/>
      <dgm:spPr/>
      <dgm:t>
        <a:bodyPr/>
        <a:lstStyle/>
        <a:p>
          <a:pPr rtl="0"/>
          <a:r>
            <a:rPr lang="en-US" smtClean="0"/>
            <a:t>Business travel</a:t>
          </a:r>
          <a:endParaRPr lang="ru-RU"/>
        </a:p>
      </dgm:t>
    </dgm:pt>
    <dgm:pt modelId="{BD7C5DAF-FA40-434B-A307-8A0F25F407C0}" type="parTrans" cxnId="{C2EA8C82-AB7B-4C5A-A45D-014C929B7836}">
      <dgm:prSet/>
      <dgm:spPr/>
      <dgm:t>
        <a:bodyPr/>
        <a:lstStyle/>
        <a:p>
          <a:endParaRPr lang="ru-RU"/>
        </a:p>
      </dgm:t>
    </dgm:pt>
    <dgm:pt modelId="{DEED8A1A-7EC1-40FC-BC9C-43AA5173C8C4}" type="sibTrans" cxnId="{C2EA8C82-AB7B-4C5A-A45D-014C929B7836}">
      <dgm:prSet/>
      <dgm:spPr/>
      <dgm:t>
        <a:bodyPr/>
        <a:lstStyle/>
        <a:p>
          <a:endParaRPr lang="ru-RU"/>
        </a:p>
      </dgm:t>
    </dgm:pt>
    <dgm:pt modelId="{01B363D9-242C-47E1-8A17-4E6740DF1703}">
      <dgm:prSet/>
      <dgm:spPr/>
      <dgm:t>
        <a:bodyPr/>
        <a:lstStyle/>
        <a:p>
          <a:pPr rtl="0"/>
          <a:r>
            <a:rPr lang="en-US" smtClean="0"/>
            <a:t>Guided tours</a:t>
          </a:r>
          <a:endParaRPr lang="ru-RU"/>
        </a:p>
      </dgm:t>
    </dgm:pt>
    <dgm:pt modelId="{2D3A003A-E8E3-41D2-BA06-08D77B5B6C34}" type="parTrans" cxnId="{E74129E8-1979-47E1-A3EE-B35BCC3C4B07}">
      <dgm:prSet/>
      <dgm:spPr/>
      <dgm:t>
        <a:bodyPr/>
        <a:lstStyle/>
        <a:p>
          <a:endParaRPr lang="ru-RU"/>
        </a:p>
      </dgm:t>
    </dgm:pt>
    <dgm:pt modelId="{5C6F1341-5887-4DD5-8B9E-0634252B6C55}" type="sibTrans" cxnId="{E74129E8-1979-47E1-A3EE-B35BCC3C4B07}">
      <dgm:prSet/>
      <dgm:spPr/>
      <dgm:t>
        <a:bodyPr/>
        <a:lstStyle/>
        <a:p>
          <a:endParaRPr lang="ru-RU"/>
        </a:p>
      </dgm:t>
    </dgm:pt>
    <dgm:pt modelId="{B11D1B80-0CDF-4611-A9E6-65265E99EF28}" type="pres">
      <dgm:prSet presAssocID="{53712DBE-DC94-48E5-9B87-776BCA41073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3BD336-EB36-4E8A-8FEE-D7CDBDED8B68}" type="pres">
      <dgm:prSet presAssocID="{53712DBE-DC94-48E5-9B87-776BCA410738}" presName="fgShape" presStyleLbl="fgShp" presStyleIdx="0" presStyleCnt="1"/>
      <dgm:spPr/>
    </dgm:pt>
    <dgm:pt modelId="{C612A45F-F708-4F9F-8649-4B56124B8401}" type="pres">
      <dgm:prSet presAssocID="{53712DBE-DC94-48E5-9B87-776BCA410738}" presName="linComp" presStyleCnt="0"/>
      <dgm:spPr/>
    </dgm:pt>
    <dgm:pt modelId="{531E4669-CF45-4743-A7E6-5C7EA843DC94}" type="pres">
      <dgm:prSet presAssocID="{D7267C1B-ABED-4164-9612-8BE267138FD1}" presName="compNode" presStyleCnt="0"/>
      <dgm:spPr/>
    </dgm:pt>
    <dgm:pt modelId="{D2B79376-1957-45EE-9AF7-D1EFE35C8AF0}" type="pres">
      <dgm:prSet presAssocID="{D7267C1B-ABED-4164-9612-8BE267138FD1}" presName="bkgdShape" presStyleLbl="node1" presStyleIdx="0" presStyleCnt="4"/>
      <dgm:spPr/>
      <dgm:t>
        <a:bodyPr/>
        <a:lstStyle/>
        <a:p>
          <a:endParaRPr lang="ru-RU"/>
        </a:p>
      </dgm:t>
    </dgm:pt>
    <dgm:pt modelId="{E09C2CC2-9010-4028-990C-A842F77E522A}" type="pres">
      <dgm:prSet presAssocID="{D7267C1B-ABED-4164-9612-8BE267138FD1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4DCE92-A232-48EA-BC89-5B502F117B0D}" type="pres">
      <dgm:prSet presAssocID="{D7267C1B-ABED-4164-9612-8BE267138FD1}" presName="invisiNode" presStyleLbl="node1" presStyleIdx="0" presStyleCnt="4"/>
      <dgm:spPr/>
    </dgm:pt>
    <dgm:pt modelId="{2DADC2D2-813A-4BA2-B055-22FF69A595D1}" type="pres">
      <dgm:prSet presAssocID="{D7267C1B-ABED-4164-9612-8BE267138FD1}" presName="imagNode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7706177-6309-487C-ACE1-2C462D254A5A}" type="pres">
      <dgm:prSet presAssocID="{F648FA62-7508-47AF-A18B-64DF3221839D}" presName="sibTrans" presStyleLbl="sibTrans2D1" presStyleIdx="0" presStyleCnt="0"/>
      <dgm:spPr/>
      <dgm:t>
        <a:bodyPr/>
        <a:lstStyle/>
        <a:p>
          <a:endParaRPr lang="ru-RU"/>
        </a:p>
      </dgm:t>
    </dgm:pt>
    <dgm:pt modelId="{D668AFDF-63ED-477D-B784-52566BE90FA7}" type="pres">
      <dgm:prSet presAssocID="{C390F1D1-232F-4143-BE46-E60F686FE05B}" presName="compNode" presStyleCnt="0"/>
      <dgm:spPr/>
    </dgm:pt>
    <dgm:pt modelId="{CC7FCF8F-4989-459C-8FCC-05BABE40CF0D}" type="pres">
      <dgm:prSet presAssocID="{C390F1D1-232F-4143-BE46-E60F686FE05B}" presName="bkgdShape" presStyleLbl="node1" presStyleIdx="1" presStyleCnt="4"/>
      <dgm:spPr/>
      <dgm:t>
        <a:bodyPr/>
        <a:lstStyle/>
        <a:p>
          <a:endParaRPr lang="ru-RU"/>
        </a:p>
      </dgm:t>
    </dgm:pt>
    <dgm:pt modelId="{3F468592-B737-4205-9DCD-47E65E755C51}" type="pres">
      <dgm:prSet presAssocID="{C390F1D1-232F-4143-BE46-E60F686FE05B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BD4F2F-F752-4180-BC81-D0C53BCD8ECB}" type="pres">
      <dgm:prSet presAssocID="{C390F1D1-232F-4143-BE46-E60F686FE05B}" presName="invisiNode" presStyleLbl="node1" presStyleIdx="1" presStyleCnt="4"/>
      <dgm:spPr/>
    </dgm:pt>
    <dgm:pt modelId="{ED636084-69EF-4714-B420-7D1525CC5EDC}" type="pres">
      <dgm:prSet presAssocID="{C390F1D1-232F-4143-BE46-E60F686FE05B}" presName="imagNode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904DB43-5CB5-4EAE-918B-BCF466E2BF70}" type="pres">
      <dgm:prSet presAssocID="{F6D770A7-97C0-42F7-8360-6203393AB1F0}" presName="sibTrans" presStyleLbl="sibTrans2D1" presStyleIdx="0" presStyleCnt="0"/>
      <dgm:spPr/>
      <dgm:t>
        <a:bodyPr/>
        <a:lstStyle/>
        <a:p>
          <a:endParaRPr lang="ru-RU"/>
        </a:p>
      </dgm:t>
    </dgm:pt>
    <dgm:pt modelId="{12F4E31C-FF3C-4A5A-A024-DDD4260F5739}" type="pres">
      <dgm:prSet presAssocID="{F9459C74-786A-4EF2-99AF-497F4A5DDAA7}" presName="compNode" presStyleCnt="0"/>
      <dgm:spPr/>
    </dgm:pt>
    <dgm:pt modelId="{19E0FD56-C189-4F22-9083-08557D6BE94A}" type="pres">
      <dgm:prSet presAssocID="{F9459C74-786A-4EF2-99AF-497F4A5DDAA7}" presName="bkgdShape" presStyleLbl="node1" presStyleIdx="2" presStyleCnt="4"/>
      <dgm:spPr/>
      <dgm:t>
        <a:bodyPr/>
        <a:lstStyle/>
        <a:p>
          <a:endParaRPr lang="ru-RU"/>
        </a:p>
      </dgm:t>
    </dgm:pt>
    <dgm:pt modelId="{2AF07A2D-55B8-4257-B1E6-4E99E43C077E}" type="pres">
      <dgm:prSet presAssocID="{F9459C74-786A-4EF2-99AF-497F4A5DDAA7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92CB68-AA96-44B5-AF17-317A6D66ACA2}" type="pres">
      <dgm:prSet presAssocID="{F9459C74-786A-4EF2-99AF-497F4A5DDAA7}" presName="invisiNode" presStyleLbl="node1" presStyleIdx="2" presStyleCnt="4"/>
      <dgm:spPr/>
    </dgm:pt>
    <dgm:pt modelId="{6D3F182A-5B27-40D9-962D-2A3A93A5F420}" type="pres">
      <dgm:prSet presAssocID="{F9459C74-786A-4EF2-99AF-497F4A5DDAA7}" presName="imagNode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A7700FA-C0F9-45A5-B7E5-9A3445E75653}" type="pres">
      <dgm:prSet presAssocID="{DEED8A1A-7EC1-40FC-BC9C-43AA5173C8C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B0B6EA35-99CE-4081-8600-B62CCF8BAFF9}" type="pres">
      <dgm:prSet presAssocID="{01B363D9-242C-47E1-8A17-4E6740DF1703}" presName="compNode" presStyleCnt="0"/>
      <dgm:spPr/>
    </dgm:pt>
    <dgm:pt modelId="{C585295D-A07C-460B-9B85-07879702FD55}" type="pres">
      <dgm:prSet presAssocID="{01B363D9-242C-47E1-8A17-4E6740DF1703}" presName="bkgdShape" presStyleLbl="node1" presStyleIdx="3" presStyleCnt="4"/>
      <dgm:spPr/>
      <dgm:t>
        <a:bodyPr/>
        <a:lstStyle/>
        <a:p>
          <a:endParaRPr lang="ru-RU"/>
        </a:p>
      </dgm:t>
    </dgm:pt>
    <dgm:pt modelId="{B70D2CEC-1089-4399-85E2-989E7A73444F}" type="pres">
      <dgm:prSet presAssocID="{01B363D9-242C-47E1-8A17-4E6740DF1703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0A0EC6-32CE-4084-9D29-2B044EFE7AD5}" type="pres">
      <dgm:prSet presAssocID="{01B363D9-242C-47E1-8A17-4E6740DF1703}" presName="invisiNode" presStyleLbl="node1" presStyleIdx="3" presStyleCnt="4"/>
      <dgm:spPr/>
    </dgm:pt>
    <dgm:pt modelId="{5642D8F3-9A10-451C-8EA1-A5A71EE84BE2}" type="pres">
      <dgm:prSet presAssocID="{01B363D9-242C-47E1-8A17-4E6740DF1703}" presName="imagNode" presStyleLbl="fgImgPlac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</dgm:ptLst>
  <dgm:cxnLst>
    <dgm:cxn modelId="{6312DBD4-2AE6-4269-871B-835D985615EB}" type="presOf" srcId="{F9459C74-786A-4EF2-99AF-497F4A5DDAA7}" destId="{2AF07A2D-55B8-4257-B1E6-4E99E43C077E}" srcOrd="1" destOrd="0" presId="urn:microsoft.com/office/officeart/2005/8/layout/hList7"/>
    <dgm:cxn modelId="{9DF494F0-4053-447B-BF40-83C5D6452902}" type="presOf" srcId="{C390F1D1-232F-4143-BE46-E60F686FE05B}" destId="{CC7FCF8F-4989-459C-8FCC-05BABE40CF0D}" srcOrd="0" destOrd="0" presId="urn:microsoft.com/office/officeart/2005/8/layout/hList7"/>
    <dgm:cxn modelId="{C2EA8C82-AB7B-4C5A-A45D-014C929B7836}" srcId="{53712DBE-DC94-48E5-9B87-776BCA410738}" destId="{F9459C74-786A-4EF2-99AF-497F4A5DDAA7}" srcOrd="2" destOrd="0" parTransId="{BD7C5DAF-FA40-434B-A307-8A0F25F407C0}" sibTransId="{DEED8A1A-7EC1-40FC-BC9C-43AA5173C8C4}"/>
    <dgm:cxn modelId="{DB5769A3-02AE-4666-8DCB-DFED9EC35200}" type="presOf" srcId="{01B363D9-242C-47E1-8A17-4E6740DF1703}" destId="{C585295D-A07C-460B-9B85-07879702FD55}" srcOrd="0" destOrd="0" presId="urn:microsoft.com/office/officeart/2005/8/layout/hList7"/>
    <dgm:cxn modelId="{8B9D54EA-3818-4C42-8810-170AE47F8EBE}" type="presOf" srcId="{D7267C1B-ABED-4164-9612-8BE267138FD1}" destId="{D2B79376-1957-45EE-9AF7-D1EFE35C8AF0}" srcOrd="0" destOrd="0" presId="urn:microsoft.com/office/officeart/2005/8/layout/hList7"/>
    <dgm:cxn modelId="{A81243D7-A242-4121-BA41-A56E6D7F0092}" type="presOf" srcId="{F6D770A7-97C0-42F7-8360-6203393AB1F0}" destId="{4904DB43-5CB5-4EAE-918B-BCF466E2BF70}" srcOrd="0" destOrd="0" presId="urn:microsoft.com/office/officeart/2005/8/layout/hList7"/>
    <dgm:cxn modelId="{51015916-429A-41DF-B7B0-DB661BDBFE35}" type="presOf" srcId="{F648FA62-7508-47AF-A18B-64DF3221839D}" destId="{87706177-6309-487C-ACE1-2C462D254A5A}" srcOrd="0" destOrd="0" presId="urn:microsoft.com/office/officeart/2005/8/layout/hList7"/>
    <dgm:cxn modelId="{33E6179D-7EC9-43C2-BB80-A339DB271B35}" type="presOf" srcId="{C390F1D1-232F-4143-BE46-E60F686FE05B}" destId="{3F468592-B737-4205-9DCD-47E65E755C51}" srcOrd="1" destOrd="0" presId="urn:microsoft.com/office/officeart/2005/8/layout/hList7"/>
    <dgm:cxn modelId="{E74129E8-1979-47E1-A3EE-B35BCC3C4B07}" srcId="{53712DBE-DC94-48E5-9B87-776BCA410738}" destId="{01B363D9-242C-47E1-8A17-4E6740DF1703}" srcOrd="3" destOrd="0" parTransId="{2D3A003A-E8E3-41D2-BA06-08D77B5B6C34}" sibTransId="{5C6F1341-5887-4DD5-8B9E-0634252B6C55}"/>
    <dgm:cxn modelId="{D9549B12-4D31-41D6-A213-981971ECFA3D}" type="presOf" srcId="{DEED8A1A-7EC1-40FC-BC9C-43AA5173C8C4}" destId="{9A7700FA-C0F9-45A5-B7E5-9A3445E75653}" srcOrd="0" destOrd="0" presId="urn:microsoft.com/office/officeart/2005/8/layout/hList7"/>
    <dgm:cxn modelId="{DA08BC8B-2445-407A-BB9A-7E487C88E9E6}" srcId="{53712DBE-DC94-48E5-9B87-776BCA410738}" destId="{C390F1D1-232F-4143-BE46-E60F686FE05B}" srcOrd="1" destOrd="0" parTransId="{9D4C41B5-6EC4-4354-B01D-24B7B616BE1A}" sibTransId="{F6D770A7-97C0-42F7-8360-6203393AB1F0}"/>
    <dgm:cxn modelId="{C2A3A9EC-B12A-4DFE-9140-E8A595040A54}" type="presOf" srcId="{01B363D9-242C-47E1-8A17-4E6740DF1703}" destId="{B70D2CEC-1089-4399-85E2-989E7A73444F}" srcOrd="1" destOrd="0" presId="urn:microsoft.com/office/officeart/2005/8/layout/hList7"/>
    <dgm:cxn modelId="{9A51D3CC-1A0A-4A11-AB5A-4A7B6739A88C}" type="presOf" srcId="{D7267C1B-ABED-4164-9612-8BE267138FD1}" destId="{E09C2CC2-9010-4028-990C-A842F77E522A}" srcOrd="1" destOrd="0" presId="urn:microsoft.com/office/officeart/2005/8/layout/hList7"/>
    <dgm:cxn modelId="{9753A7AD-0EAB-4E51-BB43-54B2EE6DE067}" type="presOf" srcId="{F9459C74-786A-4EF2-99AF-497F4A5DDAA7}" destId="{19E0FD56-C189-4F22-9083-08557D6BE94A}" srcOrd="0" destOrd="0" presId="urn:microsoft.com/office/officeart/2005/8/layout/hList7"/>
    <dgm:cxn modelId="{627CEA16-E8F3-4C9B-A567-3C15F8766170}" type="presOf" srcId="{53712DBE-DC94-48E5-9B87-776BCA410738}" destId="{B11D1B80-0CDF-4611-A9E6-65265E99EF28}" srcOrd="0" destOrd="0" presId="urn:microsoft.com/office/officeart/2005/8/layout/hList7"/>
    <dgm:cxn modelId="{225EFD38-4DBD-407F-95C7-258B73E22F43}" srcId="{53712DBE-DC94-48E5-9B87-776BCA410738}" destId="{D7267C1B-ABED-4164-9612-8BE267138FD1}" srcOrd="0" destOrd="0" parTransId="{AFC3B221-9BDD-4394-8D06-F5B6BB27A63D}" sibTransId="{F648FA62-7508-47AF-A18B-64DF3221839D}"/>
    <dgm:cxn modelId="{CABFD0D9-F46E-4682-8977-86A2A14153E8}" type="presParOf" srcId="{B11D1B80-0CDF-4611-A9E6-65265E99EF28}" destId="{D53BD336-EB36-4E8A-8FEE-D7CDBDED8B68}" srcOrd="0" destOrd="0" presId="urn:microsoft.com/office/officeart/2005/8/layout/hList7"/>
    <dgm:cxn modelId="{F3548236-525D-4862-810F-1028F31B8418}" type="presParOf" srcId="{B11D1B80-0CDF-4611-A9E6-65265E99EF28}" destId="{C612A45F-F708-4F9F-8649-4B56124B8401}" srcOrd="1" destOrd="0" presId="urn:microsoft.com/office/officeart/2005/8/layout/hList7"/>
    <dgm:cxn modelId="{E7C7F5B3-8602-45A3-B958-10A9B1C52E0E}" type="presParOf" srcId="{C612A45F-F708-4F9F-8649-4B56124B8401}" destId="{531E4669-CF45-4743-A7E6-5C7EA843DC94}" srcOrd="0" destOrd="0" presId="urn:microsoft.com/office/officeart/2005/8/layout/hList7"/>
    <dgm:cxn modelId="{0B16B6F1-2D95-4152-B4BE-C974354853C9}" type="presParOf" srcId="{531E4669-CF45-4743-A7E6-5C7EA843DC94}" destId="{D2B79376-1957-45EE-9AF7-D1EFE35C8AF0}" srcOrd="0" destOrd="0" presId="urn:microsoft.com/office/officeart/2005/8/layout/hList7"/>
    <dgm:cxn modelId="{89F3D59E-FF54-429F-B58F-6DF70368B591}" type="presParOf" srcId="{531E4669-CF45-4743-A7E6-5C7EA843DC94}" destId="{E09C2CC2-9010-4028-990C-A842F77E522A}" srcOrd="1" destOrd="0" presId="urn:microsoft.com/office/officeart/2005/8/layout/hList7"/>
    <dgm:cxn modelId="{C6E1A01D-0D85-4586-92AE-4CAC946890A9}" type="presParOf" srcId="{531E4669-CF45-4743-A7E6-5C7EA843DC94}" destId="{404DCE92-A232-48EA-BC89-5B502F117B0D}" srcOrd="2" destOrd="0" presId="urn:microsoft.com/office/officeart/2005/8/layout/hList7"/>
    <dgm:cxn modelId="{4563AC55-7FF5-4189-8B2F-FCBBBC8D9CF2}" type="presParOf" srcId="{531E4669-CF45-4743-A7E6-5C7EA843DC94}" destId="{2DADC2D2-813A-4BA2-B055-22FF69A595D1}" srcOrd="3" destOrd="0" presId="urn:microsoft.com/office/officeart/2005/8/layout/hList7"/>
    <dgm:cxn modelId="{1B290394-2A95-4DFA-A5F5-6D62CB1EBC47}" type="presParOf" srcId="{C612A45F-F708-4F9F-8649-4B56124B8401}" destId="{87706177-6309-487C-ACE1-2C462D254A5A}" srcOrd="1" destOrd="0" presId="urn:microsoft.com/office/officeart/2005/8/layout/hList7"/>
    <dgm:cxn modelId="{E6A5119B-0604-4CA8-A8FA-23EAFB64C97A}" type="presParOf" srcId="{C612A45F-F708-4F9F-8649-4B56124B8401}" destId="{D668AFDF-63ED-477D-B784-52566BE90FA7}" srcOrd="2" destOrd="0" presId="urn:microsoft.com/office/officeart/2005/8/layout/hList7"/>
    <dgm:cxn modelId="{46FD8923-76AD-4224-B9F5-2D65BE661981}" type="presParOf" srcId="{D668AFDF-63ED-477D-B784-52566BE90FA7}" destId="{CC7FCF8F-4989-459C-8FCC-05BABE40CF0D}" srcOrd="0" destOrd="0" presId="urn:microsoft.com/office/officeart/2005/8/layout/hList7"/>
    <dgm:cxn modelId="{3C3F15E0-D3F1-4D96-8B67-CF8A46A19983}" type="presParOf" srcId="{D668AFDF-63ED-477D-B784-52566BE90FA7}" destId="{3F468592-B737-4205-9DCD-47E65E755C51}" srcOrd="1" destOrd="0" presId="urn:microsoft.com/office/officeart/2005/8/layout/hList7"/>
    <dgm:cxn modelId="{5C2C08D3-BC9F-4CB2-B3E3-20D49333C300}" type="presParOf" srcId="{D668AFDF-63ED-477D-B784-52566BE90FA7}" destId="{16BD4F2F-F752-4180-BC81-D0C53BCD8ECB}" srcOrd="2" destOrd="0" presId="urn:microsoft.com/office/officeart/2005/8/layout/hList7"/>
    <dgm:cxn modelId="{75B8E923-8210-4CF1-B412-4C903DDAAF40}" type="presParOf" srcId="{D668AFDF-63ED-477D-B784-52566BE90FA7}" destId="{ED636084-69EF-4714-B420-7D1525CC5EDC}" srcOrd="3" destOrd="0" presId="urn:microsoft.com/office/officeart/2005/8/layout/hList7"/>
    <dgm:cxn modelId="{BC259721-14E6-410D-A994-CE8055BA24F7}" type="presParOf" srcId="{C612A45F-F708-4F9F-8649-4B56124B8401}" destId="{4904DB43-5CB5-4EAE-918B-BCF466E2BF70}" srcOrd="3" destOrd="0" presId="urn:microsoft.com/office/officeart/2005/8/layout/hList7"/>
    <dgm:cxn modelId="{4B20C31D-155C-43EE-ADE8-6FC4BA3FA905}" type="presParOf" srcId="{C612A45F-F708-4F9F-8649-4B56124B8401}" destId="{12F4E31C-FF3C-4A5A-A024-DDD4260F5739}" srcOrd="4" destOrd="0" presId="urn:microsoft.com/office/officeart/2005/8/layout/hList7"/>
    <dgm:cxn modelId="{58FD8E7A-469B-4B91-94FF-4258180D5973}" type="presParOf" srcId="{12F4E31C-FF3C-4A5A-A024-DDD4260F5739}" destId="{19E0FD56-C189-4F22-9083-08557D6BE94A}" srcOrd="0" destOrd="0" presId="urn:microsoft.com/office/officeart/2005/8/layout/hList7"/>
    <dgm:cxn modelId="{3EFB4A50-2067-433B-9BF9-36E074E1313B}" type="presParOf" srcId="{12F4E31C-FF3C-4A5A-A024-DDD4260F5739}" destId="{2AF07A2D-55B8-4257-B1E6-4E99E43C077E}" srcOrd="1" destOrd="0" presId="urn:microsoft.com/office/officeart/2005/8/layout/hList7"/>
    <dgm:cxn modelId="{D7CB3428-FF61-4163-B60C-878955FE5907}" type="presParOf" srcId="{12F4E31C-FF3C-4A5A-A024-DDD4260F5739}" destId="{9992CB68-AA96-44B5-AF17-317A6D66ACA2}" srcOrd="2" destOrd="0" presId="urn:microsoft.com/office/officeart/2005/8/layout/hList7"/>
    <dgm:cxn modelId="{B7D3A48E-7447-4A36-AAB5-4040331F5FA3}" type="presParOf" srcId="{12F4E31C-FF3C-4A5A-A024-DDD4260F5739}" destId="{6D3F182A-5B27-40D9-962D-2A3A93A5F420}" srcOrd="3" destOrd="0" presId="urn:microsoft.com/office/officeart/2005/8/layout/hList7"/>
    <dgm:cxn modelId="{5AF7D444-7693-4F61-8FAE-60597CAC1CF5}" type="presParOf" srcId="{C612A45F-F708-4F9F-8649-4B56124B8401}" destId="{9A7700FA-C0F9-45A5-B7E5-9A3445E75653}" srcOrd="5" destOrd="0" presId="urn:microsoft.com/office/officeart/2005/8/layout/hList7"/>
    <dgm:cxn modelId="{0310B8BF-608E-47CD-9AB4-BD6B93517BB0}" type="presParOf" srcId="{C612A45F-F708-4F9F-8649-4B56124B8401}" destId="{B0B6EA35-99CE-4081-8600-B62CCF8BAFF9}" srcOrd="6" destOrd="0" presId="urn:microsoft.com/office/officeart/2005/8/layout/hList7"/>
    <dgm:cxn modelId="{6B90ECA2-AD44-4C5B-B6F4-8C77DF67EF6A}" type="presParOf" srcId="{B0B6EA35-99CE-4081-8600-B62CCF8BAFF9}" destId="{C585295D-A07C-460B-9B85-07879702FD55}" srcOrd="0" destOrd="0" presId="urn:microsoft.com/office/officeart/2005/8/layout/hList7"/>
    <dgm:cxn modelId="{3D59DF0F-B908-48B0-AC12-3C8937CA8AA7}" type="presParOf" srcId="{B0B6EA35-99CE-4081-8600-B62CCF8BAFF9}" destId="{B70D2CEC-1089-4399-85E2-989E7A73444F}" srcOrd="1" destOrd="0" presId="urn:microsoft.com/office/officeart/2005/8/layout/hList7"/>
    <dgm:cxn modelId="{8B5EB396-4213-49BC-B2FA-9850D3EE2345}" type="presParOf" srcId="{B0B6EA35-99CE-4081-8600-B62CCF8BAFF9}" destId="{810A0EC6-32CE-4084-9D29-2B044EFE7AD5}" srcOrd="2" destOrd="0" presId="urn:microsoft.com/office/officeart/2005/8/layout/hList7"/>
    <dgm:cxn modelId="{0E86D98F-C7D7-42FF-94F0-A33E4ED59FE8}" type="presParOf" srcId="{B0B6EA35-99CE-4081-8600-B62CCF8BAFF9}" destId="{5642D8F3-9A10-451C-8EA1-A5A71EE84BE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2EEFEB9-A83C-42B5-A16F-00F53BAE923A}" type="doc">
      <dgm:prSet loTypeId="urn:microsoft.com/office/officeart/2005/8/layout/hList7" loCatId="list" qsTypeId="urn:microsoft.com/office/officeart/2005/8/quickstyle/simple3" qsCatId="simple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60DD7EB0-D870-41C4-A8DD-BA2960D77B3C}">
      <dgm:prSet/>
      <dgm:spPr/>
      <dgm:t>
        <a:bodyPr/>
        <a:lstStyle/>
        <a:p>
          <a:pPr rtl="0"/>
          <a:r>
            <a:rPr lang="en-US" smtClean="0"/>
            <a:t>Translation equivalents</a:t>
          </a:r>
          <a:endParaRPr lang="ru-RU"/>
        </a:p>
      </dgm:t>
    </dgm:pt>
    <dgm:pt modelId="{50990D4A-CD8A-4CAF-94D8-A6C507FC35B6}" type="parTrans" cxnId="{9AD5C42B-5361-417D-A8E8-A486B78F0948}">
      <dgm:prSet/>
      <dgm:spPr/>
      <dgm:t>
        <a:bodyPr/>
        <a:lstStyle/>
        <a:p>
          <a:endParaRPr lang="ru-RU"/>
        </a:p>
      </dgm:t>
    </dgm:pt>
    <dgm:pt modelId="{9C49497F-E9FF-48E8-8086-59A3EA471039}" type="sibTrans" cxnId="{9AD5C42B-5361-417D-A8E8-A486B78F0948}">
      <dgm:prSet/>
      <dgm:spPr/>
      <dgm:t>
        <a:bodyPr/>
        <a:lstStyle/>
        <a:p>
          <a:endParaRPr lang="ru-RU"/>
        </a:p>
      </dgm:t>
    </dgm:pt>
    <dgm:pt modelId="{E86C3D7A-CD5D-4967-87EE-2317FADC841A}">
      <dgm:prSet/>
      <dgm:spPr/>
      <dgm:t>
        <a:bodyPr/>
        <a:lstStyle/>
        <a:p>
          <a:pPr rtl="0"/>
          <a:r>
            <a:rPr lang="en-US" smtClean="0"/>
            <a:t>Pragmatic aspect of translation</a:t>
          </a:r>
          <a:endParaRPr lang="ru-RU"/>
        </a:p>
      </dgm:t>
    </dgm:pt>
    <dgm:pt modelId="{7BD929D4-F93B-4B4E-AC77-7C09961EC747}" type="parTrans" cxnId="{3701A3E0-9B46-4612-A4C1-5DD8DAB83481}">
      <dgm:prSet/>
      <dgm:spPr/>
      <dgm:t>
        <a:bodyPr/>
        <a:lstStyle/>
        <a:p>
          <a:endParaRPr lang="ru-RU"/>
        </a:p>
      </dgm:t>
    </dgm:pt>
    <dgm:pt modelId="{53ABD068-C77B-4430-936B-2952F60C8267}" type="sibTrans" cxnId="{3701A3E0-9B46-4612-A4C1-5DD8DAB83481}">
      <dgm:prSet/>
      <dgm:spPr/>
      <dgm:t>
        <a:bodyPr/>
        <a:lstStyle/>
        <a:p>
          <a:endParaRPr lang="ru-RU"/>
        </a:p>
      </dgm:t>
    </dgm:pt>
    <dgm:pt modelId="{F67F821F-E10E-4A34-8CD2-DEEC61E98D0B}">
      <dgm:prSet/>
      <dgm:spPr/>
      <dgm:t>
        <a:bodyPr/>
        <a:lstStyle/>
        <a:p>
          <a:pPr rtl="0"/>
          <a:r>
            <a:rPr lang="en-US" smtClean="0"/>
            <a:t>Lexical and grammatical transformations in translation</a:t>
          </a:r>
          <a:endParaRPr lang="ru-RU"/>
        </a:p>
      </dgm:t>
    </dgm:pt>
    <dgm:pt modelId="{0F2B6063-5AA9-492E-B2FB-1C9926A1DCA3}" type="parTrans" cxnId="{370F3506-3937-4AE9-A910-FF9D2A9B7A1C}">
      <dgm:prSet/>
      <dgm:spPr/>
      <dgm:t>
        <a:bodyPr/>
        <a:lstStyle/>
        <a:p>
          <a:endParaRPr lang="ru-RU"/>
        </a:p>
      </dgm:t>
    </dgm:pt>
    <dgm:pt modelId="{9EA96187-9989-4358-904F-878DA7ED80CE}" type="sibTrans" cxnId="{370F3506-3937-4AE9-A910-FF9D2A9B7A1C}">
      <dgm:prSet/>
      <dgm:spPr/>
      <dgm:t>
        <a:bodyPr/>
        <a:lstStyle/>
        <a:p>
          <a:endParaRPr lang="ru-RU"/>
        </a:p>
      </dgm:t>
    </dgm:pt>
    <dgm:pt modelId="{1CC4A024-978B-45F4-851D-C37A443C712E}">
      <dgm:prSet/>
      <dgm:spPr/>
      <dgm:t>
        <a:bodyPr/>
        <a:lstStyle/>
        <a:p>
          <a:pPr rtl="0"/>
          <a:r>
            <a:rPr lang="en-US" smtClean="0"/>
            <a:t>Translation of culture-bound vocabulary</a:t>
          </a:r>
          <a:endParaRPr lang="ru-RU"/>
        </a:p>
      </dgm:t>
    </dgm:pt>
    <dgm:pt modelId="{F6A95011-C5EF-4D72-9DB1-B64FF9C51C79}" type="parTrans" cxnId="{1895A025-4CDD-40BF-A4F1-3E151658AE80}">
      <dgm:prSet/>
      <dgm:spPr/>
      <dgm:t>
        <a:bodyPr/>
        <a:lstStyle/>
        <a:p>
          <a:endParaRPr lang="ru-RU"/>
        </a:p>
      </dgm:t>
    </dgm:pt>
    <dgm:pt modelId="{B476F905-5DFB-4AB5-BE44-C0C2702AB431}" type="sibTrans" cxnId="{1895A025-4CDD-40BF-A4F1-3E151658AE80}">
      <dgm:prSet/>
      <dgm:spPr/>
      <dgm:t>
        <a:bodyPr/>
        <a:lstStyle/>
        <a:p>
          <a:endParaRPr lang="ru-RU"/>
        </a:p>
      </dgm:t>
    </dgm:pt>
    <dgm:pt modelId="{83BC14C5-A24A-48DA-8485-FC172BD388C1}" type="pres">
      <dgm:prSet presAssocID="{22EEFEB9-A83C-42B5-A16F-00F53BAE923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C8BA43-662E-4B7B-B51E-5BD775F3D772}" type="pres">
      <dgm:prSet presAssocID="{22EEFEB9-A83C-42B5-A16F-00F53BAE923A}" presName="fgShape" presStyleLbl="fgShp" presStyleIdx="0" presStyleCnt="1"/>
      <dgm:spPr/>
    </dgm:pt>
    <dgm:pt modelId="{C66B4768-E9AC-4DF5-BB48-550319BDF511}" type="pres">
      <dgm:prSet presAssocID="{22EEFEB9-A83C-42B5-A16F-00F53BAE923A}" presName="linComp" presStyleCnt="0"/>
      <dgm:spPr/>
    </dgm:pt>
    <dgm:pt modelId="{B599CC75-7B41-4FD1-A290-851A86D61E86}" type="pres">
      <dgm:prSet presAssocID="{60DD7EB0-D870-41C4-A8DD-BA2960D77B3C}" presName="compNode" presStyleCnt="0"/>
      <dgm:spPr/>
    </dgm:pt>
    <dgm:pt modelId="{0ACBB79F-299A-49AC-B816-1EF0CC8AF3FD}" type="pres">
      <dgm:prSet presAssocID="{60DD7EB0-D870-41C4-A8DD-BA2960D77B3C}" presName="bkgdShape" presStyleLbl="node1" presStyleIdx="0" presStyleCnt="4"/>
      <dgm:spPr/>
      <dgm:t>
        <a:bodyPr/>
        <a:lstStyle/>
        <a:p>
          <a:endParaRPr lang="ru-RU"/>
        </a:p>
      </dgm:t>
    </dgm:pt>
    <dgm:pt modelId="{629F8686-9F99-477E-A896-1231ED058464}" type="pres">
      <dgm:prSet presAssocID="{60DD7EB0-D870-41C4-A8DD-BA2960D77B3C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969095-03BF-4447-983E-33558EA56F77}" type="pres">
      <dgm:prSet presAssocID="{60DD7EB0-D870-41C4-A8DD-BA2960D77B3C}" presName="invisiNode" presStyleLbl="node1" presStyleIdx="0" presStyleCnt="4"/>
      <dgm:spPr/>
    </dgm:pt>
    <dgm:pt modelId="{D4FBB1CC-6EA8-412E-8904-CD0503EEB8A5}" type="pres">
      <dgm:prSet presAssocID="{60DD7EB0-D870-41C4-A8DD-BA2960D77B3C}" presName="imagNode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ru-RU"/>
        </a:p>
      </dgm:t>
    </dgm:pt>
    <dgm:pt modelId="{1334ED69-E618-4DFD-90E9-81CDB04783D4}" type="pres">
      <dgm:prSet presAssocID="{9C49497F-E9FF-48E8-8086-59A3EA47103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52312A95-2265-403F-88B2-BE8A07285763}" type="pres">
      <dgm:prSet presAssocID="{E86C3D7A-CD5D-4967-87EE-2317FADC841A}" presName="compNode" presStyleCnt="0"/>
      <dgm:spPr/>
    </dgm:pt>
    <dgm:pt modelId="{7DBEB6E1-522E-4A02-B8FB-1822AF9947DE}" type="pres">
      <dgm:prSet presAssocID="{E86C3D7A-CD5D-4967-87EE-2317FADC841A}" presName="bkgdShape" presStyleLbl="node1" presStyleIdx="1" presStyleCnt="4"/>
      <dgm:spPr/>
      <dgm:t>
        <a:bodyPr/>
        <a:lstStyle/>
        <a:p>
          <a:endParaRPr lang="ru-RU"/>
        </a:p>
      </dgm:t>
    </dgm:pt>
    <dgm:pt modelId="{62D9B75B-FDA4-4BAB-B8C1-68CDCB14AF31}" type="pres">
      <dgm:prSet presAssocID="{E86C3D7A-CD5D-4967-87EE-2317FADC841A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1A542D-841E-4943-9957-0C814197D2D4}" type="pres">
      <dgm:prSet presAssocID="{E86C3D7A-CD5D-4967-87EE-2317FADC841A}" presName="invisiNode" presStyleLbl="node1" presStyleIdx="1" presStyleCnt="4"/>
      <dgm:spPr/>
    </dgm:pt>
    <dgm:pt modelId="{7948C2C5-7686-401E-8406-B75378F4F87F}" type="pres">
      <dgm:prSet presAssocID="{E86C3D7A-CD5D-4967-87EE-2317FADC841A}" presName="imagNode" presStyleLbl="fgImgPlac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ru-RU"/>
        </a:p>
      </dgm:t>
    </dgm:pt>
    <dgm:pt modelId="{1A7E2737-EE0D-4934-A8A5-8BC414AD317B}" type="pres">
      <dgm:prSet presAssocID="{53ABD068-C77B-4430-936B-2952F60C826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6FAD2F4-D0D4-4654-8339-A64128F28A56}" type="pres">
      <dgm:prSet presAssocID="{F67F821F-E10E-4A34-8CD2-DEEC61E98D0B}" presName="compNode" presStyleCnt="0"/>
      <dgm:spPr/>
    </dgm:pt>
    <dgm:pt modelId="{FCAD4C26-8450-4574-88A3-2DF269A0B320}" type="pres">
      <dgm:prSet presAssocID="{F67F821F-E10E-4A34-8CD2-DEEC61E98D0B}" presName="bkgdShape" presStyleLbl="node1" presStyleIdx="2" presStyleCnt="4"/>
      <dgm:spPr/>
      <dgm:t>
        <a:bodyPr/>
        <a:lstStyle/>
        <a:p>
          <a:endParaRPr lang="ru-RU"/>
        </a:p>
      </dgm:t>
    </dgm:pt>
    <dgm:pt modelId="{6A412675-0386-49F2-900C-98ACDA8EAD96}" type="pres">
      <dgm:prSet presAssocID="{F67F821F-E10E-4A34-8CD2-DEEC61E98D0B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9BC7FB-28CE-4B22-82A0-8BFC5C602A0C}" type="pres">
      <dgm:prSet presAssocID="{F67F821F-E10E-4A34-8CD2-DEEC61E98D0B}" presName="invisiNode" presStyleLbl="node1" presStyleIdx="2" presStyleCnt="4"/>
      <dgm:spPr/>
    </dgm:pt>
    <dgm:pt modelId="{8E9B5430-5A1D-403C-AC5A-E692D57D81B1}" type="pres">
      <dgm:prSet presAssocID="{F67F821F-E10E-4A34-8CD2-DEEC61E98D0B}" presName="imagNode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</dgm:pt>
    <dgm:pt modelId="{D4569A8E-1C60-4471-A8BF-01602E6B9B5C}" type="pres">
      <dgm:prSet presAssocID="{9EA96187-9989-4358-904F-878DA7ED80CE}" presName="sibTrans" presStyleLbl="sibTrans2D1" presStyleIdx="0" presStyleCnt="0"/>
      <dgm:spPr/>
      <dgm:t>
        <a:bodyPr/>
        <a:lstStyle/>
        <a:p>
          <a:endParaRPr lang="ru-RU"/>
        </a:p>
      </dgm:t>
    </dgm:pt>
    <dgm:pt modelId="{C80F6BC8-BD7C-4F1B-B1E9-DE6DC566FD14}" type="pres">
      <dgm:prSet presAssocID="{1CC4A024-978B-45F4-851D-C37A443C712E}" presName="compNode" presStyleCnt="0"/>
      <dgm:spPr/>
    </dgm:pt>
    <dgm:pt modelId="{E668DE0D-0F38-4CA6-9F07-51024F28C6CE}" type="pres">
      <dgm:prSet presAssocID="{1CC4A024-978B-45F4-851D-C37A443C712E}" presName="bkgdShape" presStyleLbl="node1" presStyleIdx="3" presStyleCnt="4"/>
      <dgm:spPr/>
      <dgm:t>
        <a:bodyPr/>
        <a:lstStyle/>
        <a:p>
          <a:endParaRPr lang="ru-RU"/>
        </a:p>
      </dgm:t>
    </dgm:pt>
    <dgm:pt modelId="{B65E8B59-03EB-41E1-9194-708462D82239}" type="pres">
      <dgm:prSet presAssocID="{1CC4A024-978B-45F4-851D-C37A443C712E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41F65C-5048-448B-846D-277D26B085DE}" type="pres">
      <dgm:prSet presAssocID="{1CC4A024-978B-45F4-851D-C37A443C712E}" presName="invisiNode" presStyleLbl="node1" presStyleIdx="3" presStyleCnt="4"/>
      <dgm:spPr/>
    </dgm:pt>
    <dgm:pt modelId="{6FA61F32-9DD3-4CED-9556-396EFB53A802}" type="pres">
      <dgm:prSet presAssocID="{1CC4A024-978B-45F4-851D-C37A443C712E}" presName="imagNode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  <dgm:t>
        <a:bodyPr/>
        <a:lstStyle/>
        <a:p>
          <a:endParaRPr lang="ru-RU"/>
        </a:p>
      </dgm:t>
    </dgm:pt>
  </dgm:ptLst>
  <dgm:cxnLst>
    <dgm:cxn modelId="{E00C9EC9-91F6-4980-B7FC-C8961BF3A1CD}" type="presOf" srcId="{E86C3D7A-CD5D-4967-87EE-2317FADC841A}" destId="{7DBEB6E1-522E-4A02-B8FB-1822AF9947DE}" srcOrd="0" destOrd="0" presId="urn:microsoft.com/office/officeart/2005/8/layout/hList7"/>
    <dgm:cxn modelId="{91881171-05AF-4B4E-9FB1-671ABA151133}" type="presOf" srcId="{F67F821F-E10E-4A34-8CD2-DEEC61E98D0B}" destId="{FCAD4C26-8450-4574-88A3-2DF269A0B320}" srcOrd="0" destOrd="0" presId="urn:microsoft.com/office/officeart/2005/8/layout/hList7"/>
    <dgm:cxn modelId="{9AD5C42B-5361-417D-A8E8-A486B78F0948}" srcId="{22EEFEB9-A83C-42B5-A16F-00F53BAE923A}" destId="{60DD7EB0-D870-41C4-A8DD-BA2960D77B3C}" srcOrd="0" destOrd="0" parTransId="{50990D4A-CD8A-4CAF-94D8-A6C507FC35B6}" sibTransId="{9C49497F-E9FF-48E8-8086-59A3EA471039}"/>
    <dgm:cxn modelId="{0CC350C1-F3D3-43E8-8A9F-F0008A9A200E}" type="presOf" srcId="{F67F821F-E10E-4A34-8CD2-DEEC61E98D0B}" destId="{6A412675-0386-49F2-900C-98ACDA8EAD96}" srcOrd="1" destOrd="0" presId="urn:microsoft.com/office/officeart/2005/8/layout/hList7"/>
    <dgm:cxn modelId="{1895A025-4CDD-40BF-A4F1-3E151658AE80}" srcId="{22EEFEB9-A83C-42B5-A16F-00F53BAE923A}" destId="{1CC4A024-978B-45F4-851D-C37A443C712E}" srcOrd="3" destOrd="0" parTransId="{F6A95011-C5EF-4D72-9DB1-B64FF9C51C79}" sibTransId="{B476F905-5DFB-4AB5-BE44-C0C2702AB431}"/>
    <dgm:cxn modelId="{8D0DE3E2-FAF6-417F-BB83-9780C1C4099C}" type="presOf" srcId="{22EEFEB9-A83C-42B5-A16F-00F53BAE923A}" destId="{83BC14C5-A24A-48DA-8485-FC172BD388C1}" srcOrd="0" destOrd="0" presId="urn:microsoft.com/office/officeart/2005/8/layout/hList7"/>
    <dgm:cxn modelId="{37E2EFE2-07B3-492D-9B3B-AEFD283CE320}" type="presOf" srcId="{1CC4A024-978B-45F4-851D-C37A443C712E}" destId="{B65E8B59-03EB-41E1-9194-708462D82239}" srcOrd="1" destOrd="0" presId="urn:microsoft.com/office/officeart/2005/8/layout/hList7"/>
    <dgm:cxn modelId="{80F1D887-6CEA-48A7-A1E6-F4B48ADABF6D}" type="presOf" srcId="{60DD7EB0-D870-41C4-A8DD-BA2960D77B3C}" destId="{0ACBB79F-299A-49AC-B816-1EF0CC8AF3FD}" srcOrd="0" destOrd="0" presId="urn:microsoft.com/office/officeart/2005/8/layout/hList7"/>
    <dgm:cxn modelId="{2233F4C8-9AE1-4FD3-96FB-A01DE2E08F71}" type="presOf" srcId="{E86C3D7A-CD5D-4967-87EE-2317FADC841A}" destId="{62D9B75B-FDA4-4BAB-B8C1-68CDCB14AF31}" srcOrd="1" destOrd="0" presId="urn:microsoft.com/office/officeart/2005/8/layout/hList7"/>
    <dgm:cxn modelId="{434FBE62-A597-4336-915D-84502525BBB3}" type="presOf" srcId="{9C49497F-E9FF-48E8-8086-59A3EA471039}" destId="{1334ED69-E618-4DFD-90E9-81CDB04783D4}" srcOrd="0" destOrd="0" presId="urn:microsoft.com/office/officeart/2005/8/layout/hList7"/>
    <dgm:cxn modelId="{17F6F5D3-C4F7-41B8-808E-CD82875D867F}" type="presOf" srcId="{53ABD068-C77B-4430-936B-2952F60C8267}" destId="{1A7E2737-EE0D-4934-A8A5-8BC414AD317B}" srcOrd="0" destOrd="0" presId="urn:microsoft.com/office/officeart/2005/8/layout/hList7"/>
    <dgm:cxn modelId="{BAFAD73B-EE06-4A03-82DD-3C68DC0F6DA9}" type="presOf" srcId="{9EA96187-9989-4358-904F-878DA7ED80CE}" destId="{D4569A8E-1C60-4471-A8BF-01602E6B9B5C}" srcOrd="0" destOrd="0" presId="urn:microsoft.com/office/officeart/2005/8/layout/hList7"/>
    <dgm:cxn modelId="{2529F0A0-C2ED-4256-A947-C834A73FCF2D}" type="presOf" srcId="{1CC4A024-978B-45F4-851D-C37A443C712E}" destId="{E668DE0D-0F38-4CA6-9F07-51024F28C6CE}" srcOrd="0" destOrd="0" presId="urn:microsoft.com/office/officeart/2005/8/layout/hList7"/>
    <dgm:cxn modelId="{370F3506-3937-4AE9-A910-FF9D2A9B7A1C}" srcId="{22EEFEB9-A83C-42B5-A16F-00F53BAE923A}" destId="{F67F821F-E10E-4A34-8CD2-DEEC61E98D0B}" srcOrd="2" destOrd="0" parTransId="{0F2B6063-5AA9-492E-B2FB-1C9926A1DCA3}" sibTransId="{9EA96187-9989-4358-904F-878DA7ED80CE}"/>
    <dgm:cxn modelId="{32859E75-1ED4-4B53-9DE3-D5524834C3A1}" type="presOf" srcId="{60DD7EB0-D870-41C4-A8DD-BA2960D77B3C}" destId="{629F8686-9F99-477E-A896-1231ED058464}" srcOrd="1" destOrd="0" presId="urn:microsoft.com/office/officeart/2005/8/layout/hList7"/>
    <dgm:cxn modelId="{3701A3E0-9B46-4612-A4C1-5DD8DAB83481}" srcId="{22EEFEB9-A83C-42B5-A16F-00F53BAE923A}" destId="{E86C3D7A-CD5D-4967-87EE-2317FADC841A}" srcOrd="1" destOrd="0" parTransId="{7BD929D4-F93B-4B4E-AC77-7C09961EC747}" sibTransId="{53ABD068-C77B-4430-936B-2952F60C8267}"/>
    <dgm:cxn modelId="{E7F2566E-5B8E-44D5-AFB2-E9A40980FCFF}" type="presParOf" srcId="{83BC14C5-A24A-48DA-8485-FC172BD388C1}" destId="{A4C8BA43-662E-4B7B-B51E-5BD775F3D772}" srcOrd="0" destOrd="0" presId="urn:microsoft.com/office/officeart/2005/8/layout/hList7"/>
    <dgm:cxn modelId="{51CF44DE-A0BF-40C9-BA0A-FEEFF73E7A12}" type="presParOf" srcId="{83BC14C5-A24A-48DA-8485-FC172BD388C1}" destId="{C66B4768-E9AC-4DF5-BB48-550319BDF511}" srcOrd="1" destOrd="0" presId="urn:microsoft.com/office/officeart/2005/8/layout/hList7"/>
    <dgm:cxn modelId="{5B4124E7-F78F-4304-B9F1-5276945C7B6B}" type="presParOf" srcId="{C66B4768-E9AC-4DF5-BB48-550319BDF511}" destId="{B599CC75-7B41-4FD1-A290-851A86D61E86}" srcOrd="0" destOrd="0" presId="urn:microsoft.com/office/officeart/2005/8/layout/hList7"/>
    <dgm:cxn modelId="{64D750E5-A70E-4ABD-A4F9-B3E37FBA94B9}" type="presParOf" srcId="{B599CC75-7B41-4FD1-A290-851A86D61E86}" destId="{0ACBB79F-299A-49AC-B816-1EF0CC8AF3FD}" srcOrd="0" destOrd="0" presId="urn:microsoft.com/office/officeart/2005/8/layout/hList7"/>
    <dgm:cxn modelId="{1264F559-D670-47F9-8717-942E08026D05}" type="presParOf" srcId="{B599CC75-7B41-4FD1-A290-851A86D61E86}" destId="{629F8686-9F99-477E-A896-1231ED058464}" srcOrd="1" destOrd="0" presId="urn:microsoft.com/office/officeart/2005/8/layout/hList7"/>
    <dgm:cxn modelId="{483EA0E3-0764-4CA6-AF69-B24E5BFE6129}" type="presParOf" srcId="{B599CC75-7B41-4FD1-A290-851A86D61E86}" destId="{EA969095-03BF-4447-983E-33558EA56F77}" srcOrd="2" destOrd="0" presId="urn:microsoft.com/office/officeart/2005/8/layout/hList7"/>
    <dgm:cxn modelId="{A51572E7-0983-4D34-A0B7-04442D86F6D6}" type="presParOf" srcId="{B599CC75-7B41-4FD1-A290-851A86D61E86}" destId="{D4FBB1CC-6EA8-412E-8904-CD0503EEB8A5}" srcOrd="3" destOrd="0" presId="urn:microsoft.com/office/officeart/2005/8/layout/hList7"/>
    <dgm:cxn modelId="{E3EABAF6-C2AB-464B-B779-549744266F84}" type="presParOf" srcId="{C66B4768-E9AC-4DF5-BB48-550319BDF511}" destId="{1334ED69-E618-4DFD-90E9-81CDB04783D4}" srcOrd="1" destOrd="0" presId="urn:microsoft.com/office/officeart/2005/8/layout/hList7"/>
    <dgm:cxn modelId="{138A7257-1970-400B-9B36-DCD633BEF721}" type="presParOf" srcId="{C66B4768-E9AC-4DF5-BB48-550319BDF511}" destId="{52312A95-2265-403F-88B2-BE8A07285763}" srcOrd="2" destOrd="0" presId="urn:microsoft.com/office/officeart/2005/8/layout/hList7"/>
    <dgm:cxn modelId="{E5297230-F2B1-4ED0-9061-3792CE86EAFF}" type="presParOf" srcId="{52312A95-2265-403F-88B2-BE8A07285763}" destId="{7DBEB6E1-522E-4A02-B8FB-1822AF9947DE}" srcOrd="0" destOrd="0" presId="urn:microsoft.com/office/officeart/2005/8/layout/hList7"/>
    <dgm:cxn modelId="{AB135133-9F07-4E33-96D4-04E2AD618AD8}" type="presParOf" srcId="{52312A95-2265-403F-88B2-BE8A07285763}" destId="{62D9B75B-FDA4-4BAB-B8C1-68CDCB14AF31}" srcOrd="1" destOrd="0" presId="urn:microsoft.com/office/officeart/2005/8/layout/hList7"/>
    <dgm:cxn modelId="{9CF74FA1-211B-40BB-8A14-13ACC5E4E6FE}" type="presParOf" srcId="{52312A95-2265-403F-88B2-BE8A07285763}" destId="{EF1A542D-841E-4943-9957-0C814197D2D4}" srcOrd="2" destOrd="0" presId="urn:microsoft.com/office/officeart/2005/8/layout/hList7"/>
    <dgm:cxn modelId="{F844D8B8-ADE7-457E-BD95-DB54F22943B8}" type="presParOf" srcId="{52312A95-2265-403F-88B2-BE8A07285763}" destId="{7948C2C5-7686-401E-8406-B75378F4F87F}" srcOrd="3" destOrd="0" presId="urn:microsoft.com/office/officeart/2005/8/layout/hList7"/>
    <dgm:cxn modelId="{335D29F4-8D66-416C-B042-4A0BB378D197}" type="presParOf" srcId="{C66B4768-E9AC-4DF5-BB48-550319BDF511}" destId="{1A7E2737-EE0D-4934-A8A5-8BC414AD317B}" srcOrd="3" destOrd="0" presId="urn:microsoft.com/office/officeart/2005/8/layout/hList7"/>
    <dgm:cxn modelId="{AAE08D13-983C-4F18-A90F-87F815C30CD0}" type="presParOf" srcId="{C66B4768-E9AC-4DF5-BB48-550319BDF511}" destId="{06FAD2F4-D0D4-4654-8339-A64128F28A56}" srcOrd="4" destOrd="0" presId="urn:microsoft.com/office/officeart/2005/8/layout/hList7"/>
    <dgm:cxn modelId="{D0EA70FB-391B-4474-BF00-CF300573154B}" type="presParOf" srcId="{06FAD2F4-D0D4-4654-8339-A64128F28A56}" destId="{FCAD4C26-8450-4574-88A3-2DF269A0B320}" srcOrd="0" destOrd="0" presId="urn:microsoft.com/office/officeart/2005/8/layout/hList7"/>
    <dgm:cxn modelId="{8D14C38F-EA74-4FE9-8704-11577B997AE0}" type="presParOf" srcId="{06FAD2F4-D0D4-4654-8339-A64128F28A56}" destId="{6A412675-0386-49F2-900C-98ACDA8EAD96}" srcOrd="1" destOrd="0" presId="urn:microsoft.com/office/officeart/2005/8/layout/hList7"/>
    <dgm:cxn modelId="{5180431D-5827-4992-8ED1-325FB281D335}" type="presParOf" srcId="{06FAD2F4-D0D4-4654-8339-A64128F28A56}" destId="{829BC7FB-28CE-4B22-82A0-8BFC5C602A0C}" srcOrd="2" destOrd="0" presId="urn:microsoft.com/office/officeart/2005/8/layout/hList7"/>
    <dgm:cxn modelId="{0A0DD115-E233-4763-B527-43E56CF2FB93}" type="presParOf" srcId="{06FAD2F4-D0D4-4654-8339-A64128F28A56}" destId="{8E9B5430-5A1D-403C-AC5A-E692D57D81B1}" srcOrd="3" destOrd="0" presId="urn:microsoft.com/office/officeart/2005/8/layout/hList7"/>
    <dgm:cxn modelId="{FED7ABAE-208E-4A61-8342-B7D90F53920B}" type="presParOf" srcId="{C66B4768-E9AC-4DF5-BB48-550319BDF511}" destId="{D4569A8E-1C60-4471-A8BF-01602E6B9B5C}" srcOrd="5" destOrd="0" presId="urn:microsoft.com/office/officeart/2005/8/layout/hList7"/>
    <dgm:cxn modelId="{C2D56D38-EEA3-44E1-90E3-BC2D8C870200}" type="presParOf" srcId="{C66B4768-E9AC-4DF5-BB48-550319BDF511}" destId="{C80F6BC8-BD7C-4F1B-B1E9-DE6DC566FD14}" srcOrd="6" destOrd="0" presId="urn:microsoft.com/office/officeart/2005/8/layout/hList7"/>
    <dgm:cxn modelId="{788397D4-E4B0-46EB-8EE3-7762577B5948}" type="presParOf" srcId="{C80F6BC8-BD7C-4F1B-B1E9-DE6DC566FD14}" destId="{E668DE0D-0F38-4CA6-9F07-51024F28C6CE}" srcOrd="0" destOrd="0" presId="urn:microsoft.com/office/officeart/2005/8/layout/hList7"/>
    <dgm:cxn modelId="{D6844840-E6D9-4846-93DC-146391F013FC}" type="presParOf" srcId="{C80F6BC8-BD7C-4F1B-B1E9-DE6DC566FD14}" destId="{B65E8B59-03EB-41E1-9194-708462D82239}" srcOrd="1" destOrd="0" presId="urn:microsoft.com/office/officeart/2005/8/layout/hList7"/>
    <dgm:cxn modelId="{509EBEC2-0240-4345-AD7B-5BC323B89ACB}" type="presParOf" srcId="{C80F6BC8-BD7C-4F1B-B1E9-DE6DC566FD14}" destId="{F941F65C-5048-448B-846D-277D26B085DE}" srcOrd="2" destOrd="0" presId="urn:microsoft.com/office/officeart/2005/8/layout/hList7"/>
    <dgm:cxn modelId="{69AF7E4E-73C3-471E-8765-79DD6815AB60}" type="presParOf" srcId="{C80F6BC8-BD7C-4F1B-B1E9-DE6DC566FD14}" destId="{6FA61F32-9DD3-4CED-9556-396EFB53A80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8A9A621-123C-4849-ABC6-2A56C75DAD50}" type="doc">
      <dgm:prSet loTypeId="urn:microsoft.com/office/officeart/2005/8/layout/matrix2" loCatId="matrix" qsTypeId="urn:microsoft.com/office/officeart/2005/8/quickstyle/simple3" qsCatId="simple" csTypeId="urn:microsoft.com/office/officeart/2005/8/colors/colorful1" csCatId="colorful"/>
      <dgm:spPr/>
      <dgm:t>
        <a:bodyPr/>
        <a:lstStyle/>
        <a:p>
          <a:endParaRPr lang="ru-RU"/>
        </a:p>
      </dgm:t>
    </dgm:pt>
    <dgm:pt modelId="{3DD134BE-BE47-493A-8553-6F3F050B9297}">
      <dgm:prSet/>
      <dgm:spPr/>
      <dgm:t>
        <a:bodyPr/>
        <a:lstStyle/>
        <a:p>
          <a:pPr rtl="0"/>
          <a:r>
            <a:rPr lang="en-US" smtClean="0"/>
            <a:t>Lectures</a:t>
          </a:r>
          <a:endParaRPr lang="ru-RU"/>
        </a:p>
      </dgm:t>
    </dgm:pt>
    <dgm:pt modelId="{34EF3C3C-5616-4462-8C0F-654BD10AD342}" type="parTrans" cxnId="{6407CA1F-26F1-4A72-910A-CC3AC2ABFB31}">
      <dgm:prSet/>
      <dgm:spPr/>
      <dgm:t>
        <a:bodyPr/>
        <a:lstStyle/>
        <a:p>
          <a:endParaRPr lang="ru-RU"/>
        </a:p>
      </dgm:t>
    </dgm:pt>
    <dgm:pt modelId="{F35A1B1B-AA28-4263-A133-F296162B8D25}" type="sibTrans" cxnId="{6407CA1F-26F1-4A72-910A-CC3AC2ABFB31}">
      <dgm:prSet/>
      <dgm:spPr/>
      <dgm:t>
        <a:bodyPr/>
        <a:lstStyle/>
        <a:p>
          <a:endParaRPr lang="ru-RU"/>
        </a:p>
      </dgm:t>
    </dgm:pt>
    <dgm:pt modelId="{81317852-48EE-4143-896E-00D10D3910C1}">
      <dgm:prSet/>
      <dgm:spPr/>
      <dgm:t>
        <a:bodyPr/>
        <a:lstStyle/>
        <a:p>
          <a:pPr rtl="0"/>
          <a:r>
            <a:rPr lang="en-US" dirty="0" smtClean="0"/>
            <a:t>Translation experience</a:t>
          </a:r>
          <a:endParaRPr lang="ru-RU" dirty="0"/>
        </a:p>
      </dgm:t>
    </dgm:pt>
    <dgm:pt modelId="{CC430B9A-9E32-40FA-9D29-19CECF794756}" type="parTrans" cxnId="{8E730D46-9CD4-438B-B8F8-F07509B71DD7}">
      <dgm:prSet/>
      <dgm:spPr/>
      <dgm:t>
        <a:bodyPr/>
        <a:lstStyle/>
        <a:p>
          <a:endParaRPr lang="ru-RU"/>
        </a:p>
      </dgm:t>
    </dgm:pt>
    <dgm:pt modelId="{8ECC25EB-1A2F-4E59-81E4-D78BCDB6F59E}" type="sibTrans" cxnId="{8E730D46-9CD4-438B-B8F8-F07509B71DD7}">
      <dgm:prSet/>
      <dgm:spPr/>
      <dgm:t>
        <a:bodyPr/>
        <a:lstStyle/>
        <a:p>
          <a:endParaRPr lang="ru-RU"/>
        </a:p>
      </dgm:t>
    </dgm:pt>
    <dgm:pt modelId="{4F3ECBA3-FADA-412A-915B-58B945DCD5F0}">
      <dgm:prSet/>
      <dgm:spPr/>
      <dgm:t>
        <a:bodyPr/>
        <a:lstStyle/>
        <a:p>
          <a:pPr rtl="0"/>
          <a:r>
            <a:rPr lang="en-US" smtClean="0"/>
            <a:t>Situational dialogues</a:t>
          </a:r>
          <a:endParaRPr lang="ru-RU"/>
        </a:p>
      </dgm:t>
    </dgm:pt>
    <dgm:pt modelId="{94FABB6B-B445-43BC-9D35-1C25958246F9}" type="parTrans" cxnId="{32672D71-2ECA-4004-91BC-0302B8C87088}">
      <dgm:prSet/>
      <dgm:spPr/>
      <dgm:t>
        <a:bodyPr/>
        <a:lstStyle/>
        <a:p>
          <a:endParaRPr lang="ru-RU"/>
        </a:p>
      </dgm:t>
    </dgm:pt>
    <dgm:pt modelId="{D49A7FA5-3EC7-4303-A059-093CDE5B9C0F}" type="sibTrans" cxnId="{32672D71-2ECA-4004-91BC-0302B8C87088}">
      <dgm:prSet/>
      <dgm:spPr/>
      <dgm:t>
        <a:bodyPr/>
        <a:lstStyle/>
        <a:p>
          <a:endParaRPr lang="ru-RU"/>
        </a:p>
      </dgm:t>
    </dgm:pt>
    <dgm:pt modelId="{B022A43A-FB5C-4683-A495-65C84CEC78B8}">
      <dgm:prSet/>
      <dgm:spPr/>
      <dgm:t>
        <a:bodyPr/>
        <a:lstStyle/>
        <a:p>
          <a:pPr rtl="0"/>
          <a:r>
            <a:rPr lang="en-US" smtClean="0"/>
            <a:t>Discussions</a:t>
          </a:r>
          <a:endParaRPr lang="ru-RU"/>
        </a:p>
      </dgm:t>
    </dgm:pt>
    <dgm:pt modelId="{E9E965DA-D302-4DCA-8AD9-02E987930DEC}" type="parTrans" cxnId="{7DB7EF9A-BD82-47FD-A640-F2BA747BAC21}">
      <dgm:prSet/>
      <dgm:spPr/>
      <dgm:t>
        <a:bodyPr/>
        <a:lstStyle/>
        <a:p>
          <a:endParaRPr lang="ru-RU"/>
        </a:p>
      </dgm:t>
    </dgm:pt>
    <dgm:pt modelId="{FCB13090-BED4-4A42-A2A2-8C8CA76F3389}" type="sibTrans" cxnId="{7DB7EF9A-BD82-47FD-A640-F2BA747BAC21}">
      <dgm:prSet/>
      <dgm:spPr/>
      <dgm:t>
        <a:bodyPr/>
        <a:lstStyle/>
        <a:p>
          <a:endParaRPr lang="ru-RU"/>
        </a:p>
      </dgm:t>
    </dgm:pt>
    <dgm:pt modelId="{24B0DE80-FF85-46A8-A806-E3031F036DBE}" type="pres">
      <dgm:prSet presAssocID="{A8A9A621-123C-4849-ABC6-2A56C75DAD50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A3EC5C-A029-4C54-9398-F6272F47DE36}" type="pres">
      <dgm:prSet presAssocID="{A8A9A621-123C-4849-ABC6-2A56C75DAD50}" presName="axisShape" presStyleLbl="bgShp" presStyleIdx="0" presStyleCnt="1"/>
      <dgm:spPr/>
    </dgm:pt>
    <dgm:pt modelId="{2DA480D6-9620-47B4-876B-4819FD94614A}" type="pres">
      <dgm:prSet presAssocID="{A8A9A621-123C-4849-ABC6-2A56C75DAD50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818018-D12F-49F9-A239-8A39DF65C565}" type="pres">
      <dgm:prSet presAssocID="{A8A9A621-123C-4849-ABC6-2A56C75DAD50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C7B9A1-7188-4C83-A8E0-019B2F37AFCE}" type="pres">
      <dgm:prSet presAssocID="{A8A9A621-123C-4849-ABC6-2A56C75DAD50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3FC01E-32C5-42A7-95AE-C2B1FFF874E7}" type="pres">
      <dgm:prSet presAssocID="{A8A9A621-123C-4849-ABC6-2A56C75DAD50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090425-D332-4EF5-80C3-F7397A16D97B}" type="presOf" srcId="{3DD134BE-BE47-493A-8553-6F3F050B9297}" destId="{2DA480D6-9620-47B4-876B-4819FD94614A}" srcOrd="0" destOrd="0" presId="urn:microsoft.com/office/officeart/2005/8/layout/matrix2"/>
    <dgm:cxn modelId="{698EFEB9-A7EC-4A6D-A344-DAF9A89E4578}" type="presOf" srcId="{B022A43A-FB5C-4683-A495-65C84CEC78B8}" destId="{813FC01E-32C5-42A7-95AE-C2B1FFF874E7}" srcOrd="0" destOrd="0" presId="urn:microsoft.com/office/officeart/2005/8/layout/matrix2"/>
    <dgm:cxn modelId="{7DB7EF9A-BD82-47FD-A640-F2BA747BAC21}" srcId="{A8A9A621-123C-4849-ABC6-2A56C75DAD50}" destId="{B022A43A-FB5C-4683-A495-65C84CEC78B8}" srcOrd="3" destOrd="0" parTransId="{E9E965DA-D302-4DCA-8AD9-02E987930DEC}" sibTransId="{FCB13090-BED4-4A42-A2A2-8C8CA76F3389}"/>
    <dgm:cxn modelId="{8E730D46-9CD4-438B-B8F8-F07509B71DD7}" srcId="{A8A9A621-123C-4849-ABC6-2A56C75DAD50}" destId="{81317852-48EE-4143-896E-00D10D3910C1}" srcOrd="1" destOrd="0" parTransId="{CC430B9A-9E32-40FA-9D29-19CECF794756}" sibTransId="{8ECC25EB-1A2F-4E59-81E4-D78BCDB6F59E}"/>
    <dgm:cxn modelId="{6407CA1F-26F1-4A72-910A-CC3AC2ABFB31}" srcId="{A8A9A621-123C-4849-ABC6-2A56C75DAD50}" destId="{3DD134BE-BE47-493A-8553-6F3F050B9297}" srcOrd="0" destOrd="0" parTransId="{34EF3C3C-5616-4462-8C0F-654BD10AD342}" sibTransId="{F35A1B1B-AA28-4263-A133-F296162B8D25}"/>
    <dgm:cxn modelId="{81B849CA-26B3-4247-A0ED-6AC36DA560AD}" type="presOf" srcId="{A8A9A621-123C-4849-ABC6-2A56C75DAD50}" destId="{24B0DE80-FF85-46A8-A806-E3031F036DBE}" srcOrd="0" destOrd="0" presId="urn:microsoft.com/office/officeart/2005/8/layout/matrix2"/>
    <dgm:cxn modelId="{5E3788DF-A399-4F9A-82DD-BBB9F1545F61}" type="presOf" srcId="{4F3ECBA3-FADA-412A-915B-58B945DCD5F0}" destId="{91C7B9A1-7188-4C83-A8E0-019B2F37AFCE}" srcOrd="0" destOrd="0" presId="urn:microsoft.com/office/officeart/2005/8/layout/matrix2"/>
    <dgm:cxn modelId="{32672D71-2ECA-4004-91BC-0302B8C87088}" srcId="{A8A9A621-123C-4849-ABC6-2A56C75DAD50}" destId="{4F3ECBA3-FADA-412A-915B-58B945DCD5F0}" srcOrd="2" destOrd="0" parTransId="{94FABB6B-B445-43BC-9D35-1C25958246F9}" sibTransId="{D49A7FA5-3EC7-4303-A059-093CDE5B9C0F}"/>
    <dgm:cxn modelId="{BAF78C30-DFA7-46D5-BFDC-60B0C104641F}" type="presOf" srcId="{81317852-48EE-4143-896E-00D10D3910C1}" destId="{BF818018-D12F-49F9-A239-8A39DF65C565}" srcOrd="0" destOrd="0" presId="urn:microsoft.com/office/officeart/2005/8/layout/matrix2"/>
    <dgm:cxn modelId="{0BF6E4D8-3655-466F-8ACF-6DA07C0B02A0}" type="presParOf" srcId="{24B0DE80-FF85-46A8-A806-E3031F036DBE}" destId="{95A3EC5C-A029-4C54-9398-F6272F47DE36}" srcOrd="0" destOrd="0" presId="urn:microsoft.com/office/officeart/2005/8/layout/matrix2"/>
    <dgm:cxn modelId="{0875D962-9AA1-4BA3-B7E1-676D401E1605}" type="presParOf" srcId="{24B0DE80-FF85-46A8-A806-E3031F036DBE}" destId="{2DA480D6-9620-47B4-876B-4819FD94614A}" srcOrd="1" destOrd="0" presId="urn:microsoft.com/office/officeart/2005/8/layout/matrix2"/>
    <dgm:cxn modelId="{C6F6B5A1-E035-4629-BBE4-FEE7375F4C2C}" type="presParOf" srcId="{24B0DE80-FF85-46A8-A806-E3031F036DBE}" destId="{BF818018-D12F-49F9-A239-8A39DF65C565}" srcOrd="2" destOrd="0" presId="urn:microsoft.com/office/officeart/2005/8/layout/matrix2"/>
    <dgm:cxn modelId="{EFA908FC-F03A-4A3E-B941-3168EB187DD1}" type="presParOf" srcId="{24B0DE80-FF85-46A8-A806-E3031F036DBE}" destId="{91C7B9A1-7188-4C83-A8E0-019B2F37AFCE}" srcOrd="3" destOrd="0" presId="urn:microsoft.com/office/officeart/2005/8/layout/matrix2"/>
    <dgm:cxn modelId="{8D50B422-D6D8-486C-95C1-7234F3E09413}" type="presParOf" srcId="{24B0DE80-FF85-46A8-A806-E3031F036DBE}" destId="{813FC01E-32C5-42A7-95AE-C2B1FFF874E7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D569E0D-5928-4E31-994A-4EA3467DFAE1}" type="doc">
      <dgm:prSet loTypeId="urn:microsoft.com/office/officeart/2008/layout/TitledPictureBlocks" loCatId="picture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F2C2B961-BAAA-467F-AFAE-AFB48244A027}">
      <dgm:prSet/>
      <dgm:spPr/>
      <dgm:t>
        <a:bodyPr/>
        <a:lstStyle/>
        <a:p>
          <a:pPr rtl="0"/>
          <a:r>
            <a:rPr lang="en-US" dirty="0" smtClean="0"/>
            <a:t>Arrangement of virtual guide tours in Kherson region</a:t>
          </a:r>
          <a:endParaRPr lang="ru-RU" dirty="0"/>
        </a:p>
      </dgm:t>
    </dgm:pt>
    <dgm:pt modelId="{18F84958-50C3-4313-9301-4E97E6503987}" type="parTrans" cxnId="{5331CDA9-C39A-41B9-8E2F-894FE95E4120}">
      <dgm:prSet/>
      <dgm:spPr/>
      <dgm:t>
        <a:bodyPr/>
        <a:lstStyle/>
        <a:p>
          <a:endParaRPr lang="ru-RU"/>
        </a:p>
      </dgm:t>
    </dgm:pt>
    <dgm:pt modelId="{C4B5D57A-636D-4525-8ED1-8B9F17C94033}" type="sibTrans" cxnId="{5331CDA9-C39A-41B9-8E2F-894FE95E4120}">
      <dgm:prSet/>
      <dgm:spPr/>
      <dgm:t>
        <a:bodyPr/>
        <a:lstStyle/>
        <a:p>
          <a:endParaRPr lang="ru-RU"/>
        </a:p>
      </dgm:t>
    </dgm:pt>
    <dgm:pt modelId="{A46AC951-8DD0-4AB8-AA7B-0611657BF7B8}">
      <dgm:prSet/>
      <dgm:spPr/>
      <dgm:t>
        <a:bodyPr/>
        <a:lstStyle/>
        <a:p>
          <a:pPr rtl="0"/>
          <a:r>
            <a:rPr lang="en-US" dirty="0" smtClean="0"/>
            <a:t>Planning </a:t>
          </a:r>
          <a:r>
            <a:rPr lang="en-US" dirty="0" err="1" smtClean="0"/>
            <a:t>programmes</a:t>
          </a:r>
          <a:r>
            <a:rPr lang="en-US" dirty="0" smtClean="0"/>
            <a:t> </a:t>
          </a:r>
          <a:r>
            <a:rPr lang="en-US" dirty="0" smtClean="0"/>
            <a:t>of business trips abroad</a:t>
          </a:r>
          <a:endParaRPr lang="ru-RU" dirty="0"/>
        </a:p>
      </dgm:t>
    </dgm:pt>
    <dgm:pt modelId="{9FE44447-F531-4237-95EB-D8A25D602941}" type="parTrans" cxnId="{CC15AE9C-7786-47BF-9047-FA1CB1A44840}">
      <dgm:prSet/>
      <dgm:spPr/>
      <dgm:t>
        <a:bodyPr/>
        <a:lstStyle/>
        <a:p>
          <a:endParaRPr lang="ru-RU"/>
        </a:p>
      </dgm:t>
    </dgm:pt>
    <dgm:pt modelId="{7951CA1B-17A1-457B-AFC5-3D6553DE7B06}" type="sibTrans" cxnId="{CC15AE9C-7786-47BF-9047-FA1CB1A44840}">
      <dgm:prSet/>
      <dgm:spPr/>
      <dgm:t>
        <a:bodyPr/>
        <a:lstStyle/>
        <a:p>
          <a:endParaRPr lang="ru-RU"/>
        </a:p>
      </dgm:t>
    </dgm:pt>
    <dgm:pt modelId="{F8705027-1D6C-4540-ADD5-D38D0198C64E}" type="pres">
      <dgm:prSet presAssocID="{7D569E0D-5928-4E31-994A-4EA3467DFAE1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A630F7E-C85C-46F0-9996-0610828F3C51}" type="pres">
      <dgm:prSet presAssocID="{F2C2B961-BAAA-467F-AFAE-AFB48244A027}" presName="composite" presStyleCnt="0"/>
      <dgm:spPr/>
    </dgm:pt>
    <dgm:pt modelId="{59AC6E85-6B84-4461-A42C-374D776A1394}" type="pres">
      <dgm:prSet presAssocID="{F2C2B961-BAAA-467F-AFAE-AFB48244A027}" presName="ParentText" presStyleLbl="node1" presStyleIdx="0" presStyleCnt="2" custScaleX="116679" custScaleY="377103" custLinFactNeighborX="52" custLinFactNeighborY="-8392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87465B-0F9F-4DDD-9975-80AA502D3D2F}" type="pres">
      <dgm:prSet presAssocID="{F2C2B961-BAAA-467F-AFAE-AFB48244A027}" presName="Image" presStyleLbl="bgImgPlace1" presStyleIdx="0" presStyleCnt="2" custScaleX="116888" custScaleY="94204" custLinFactNeighborX="199" custLinFactNeighborY="513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38E01A8B-9320-47C7-BA66-9F86A75796D0}" type="pres">
      <dgm:prSet presAssocID="{F2C2B961-BAAA-467F-AFAE-AFB48244A027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4C81A421-0568-416B-AA3D-3C171C377CC1}" type="pres">
      <dgm:prSet presAssocID="{C4B5D57A-636D-4525-8ED1-8B9F17C94033}" presName="sibTrans" presStyleCnt="0"/>
      <dgm:spPr/>
    </dgm:pt>
    <dgm:pt modelId="{C7098E31-85F2-4B2E-9926-BF5CCFA2EFC0}" type="pres">
      <dgm:prSet presAssocID="{A46AC951-8DD0-4AB8-AA7B-0611657BF7B8}" presName="composite" presStyleCnt="0"/>
      <dgm:spPr/>
    </dgm:pt>
    <dgm:pt modelId="{19EA0E21-03BC-4CA3-8E67-A08EFB63795A}" type="pres">
      <dgm:prSet presAssocID="{A46AC951-8DD0-4AB8-AA7B-0611657BF7B8}" presName="ParentText" presStyleLbl="node1" presStyleIdx="1" presStyleCnt="2" custScaleX="113352" custScaleY="384419" custLinFactNeighborX="28845" custLinFactNeighborY="-9368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EE9949-F3EA-4304-9730-57DDF4E8411A}" type="pres">
      <dgm:prSet presAssocID="{A46AC951-8DD0-4AB8-AA7B-0611657BF7B8}" presName="Image" presStyleLbl="bgImgPlace1" presStyleIdx="1" presStyleCnt="2" custScaleX="113890" custLinFactNeighborX="29658" custLinFactNeighborY="4786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C29E1F7C-96AB-4FDB-B8F0-F3EC3EF73075}" type="pres">
      <dgm:prSet presAssocID="{A46AC951-8DD0-4AB8-AA7B-0611657BF7B8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DC262A4C-CCB2-434A-AACD-09FEA180558B}" type="presOf" srcId="{7D569E0D-5928-4E31-994A-4EA3467DFAE1}" destId="{F8705027-1D6C-4540-ADD5-D38D0198C64E}" srcOrd="0" destOrd="0" presId="urn:microsoft.com/office/officeart/2008/layout/TitledPictureBlocks"/>
    <dgm:cxn modelId="{398D7593-6023-4A3C-835A-541BFF9317B5}" type="presOf" srcId="{A46AC951-8DD0-4AB8-AA7B-0611657BF7B8}" destId="{19EA0E21-03BC-4CA3-8E67-A08EFB63795A}" srcOrd="0" destOrd="0" presId="urn:microsoft.com/office/officeart/2008/layout/TitledPictureBlocks"/>
    <dgm:cxn modelId="{5331CDA9-C39A-41B9-8E2F-894FE95E4120}" srcId="{7D569E0D-5928-4E31-994A-4EA3467DFAE1}" destId="{F2C2B961-BAAA-467F-AFAE-AFB48244A027}" srcOrd="0" destOrd="0" parTransId="{18F84958-50C3-4313-9301-4E97E6503987}" sibTransId="{C4B5D57A-636D-4525-8ED1-8B9F17C94033}"/>
    <dgm:cxn modelId="{CC15AE9C-7786-47BF-9047-FA1CB1A44840}" srcId="{7D569E0D-5928-4E31-994A-4EA3467DFAE1}" destId="{A46AC951-8DD0-4AB8-AA7B-0611657BF7B8}" srcOrd="1" destOrd="0" parTransId="{9FE44447-F531-4237-95EB-D8A25D602941}" sibTransId="{7951CA1B-17A1-457B-AFC5-3D6553DE7B06}"/>
    <dgm:cxn modelId="{46704D06-A689-49F6-9300-8A691B669496}" type="presOf" srcId="{F2C2B961-BAAA-467F-AFAE-AFB48244A027}" destId="{59AC6E85-6B84-4461-A42C-374D776A1394}" srcOrd="0" destOrd="0" presId="urn:microsoft.com/office/officeart/2008/layout/TitledPictureBlocks"/>
    <dgm:cxn modelId="{4F19B497-92B3-4B31-8724-2B9B49534456}" type="presParOf" srcId="{F8705027-1D6C-4540-ADD5-D38D0198C64E}" destId="{5A630F7E-C85C-46F0-9996-0610828F3C51}" srcOrd="0" destOrd="0" presId="urn:microsoft.com/office/officeart/2008/layout/TitledPictureBlocks"/>
    <dgm:cxn modelId="{ABAB47A8-051B-48A0-8D50-AC9ADC9FB686}" type="presParOf" srcId="{5A630F7E-C85C-46F0-9996-0610828F3C51}" destId="{59AC6E85-6B84-4461-A42C-374D776A1394}" srcOrd="0" destOrd="0" presId="urn:microsoft.com/office/officeart/2008/layout/TitledPictureBlocks"/>
    <dgm:cxn modelId="{14023026-5E2E-4F5F-9AD0-F3CBC57255DC}" type="presParOf" srcId="{5A630F7E-C85C-46F0-9996-0610828F3C51}" destId="{3887465B-0F9F-4DDD-9975-80AA502D3D2F}" srcOrd="1" destOrd="0" presId="urn:microsoft.com/office/officeart/2008/layout/TitledPictureBlocks"/>
    <dgm:cxn modelId="{E9E76C00-C08D-4444-A975-DBD8595A711C}" type="presParOf" srcId="{5A630F7E-C85C-46F0-9996-0610828F3C51}" destId="{38E01A8B-9320-47C7-BA66-9F86A75796D0}" srcOrd="2" destOrd="0" presId="urn:microsoft.com/office/officeart/2008/layout/TitledPictureBlocks"/>
    <dgm:cxn modelId="{FC70A25C-CD82-4006-A232-DEF73D1B9D96}" type="presParOf" srcId="{F8705027-1D6C-4540-ADD5-D38D0198C64E}" destId="{4C81A421-0568-416B-AA3D-3C171C377CC1}" srcOrd="1" destOrd="0" presId="urn:microsoft.com/office/officeart/2008/layout/TitledPictureBlocks"/>
    <dgm:cxn modelId="{0169B283-DD1B-4131-BE91-72ADD4C8A9A8}" type="presParOf" srcId="{F8705027-1D6C-4540-ADD5-D38D0198C64E}" destId="{C7098E31-85F2-4B2E-9926-BF5CCFA2EFC0}" srcOrd="2" destOrd="0" presId="urn:microsoft.com/office/officeart/2008/layout/TitledPictureBlocks"/>
    <dgm:cxn modelId="{B887347C-D75F-4F99-B779-006045148326}" type="presParOf" srcId="{C7098E31-85F2-4B2E-9926-BF5CCFA2EFC0}" destId="{19EA0E21-03BC-4CA3-8E67-A08EFB63795A}" srcOrd="0" destOrd="0" presId="urn:microsoft.com/office/officeart/2008/layout/TitledPictureBlocks"/>
    <dgm:cxn modelId="{B2398789-D795-4A9F-AED8-C364A6B5BBF6}" type="presParOf" srcId="{C7098E31-85F2-4B2E-9926-BF5CCFA2EFC0}" destId="{5BEE9949-F3EA-4304-9730-57DDF4E8411A}" srcOrd="1" destOrd="0" presId="urn:microsoft.com/office/officeart/2008/layout/TitledPictureBlocks"/>
    <dgm:cxn modelId="{20F043BC-0BB0-428A-BE7F-5DDD51C3F925}" type="presParOf" srcId="{C7098E31-85F2-4B2E-9926-BF5CCFA2EFC0}" destId="{C29E1F7C-96AB-4FDB-B8F0-F3EC3EF73075}" srcOrd="2" destOrd="0" presId="urn:microsoft.com/office/officeart/2008/layout/TitledPictureBlock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99207-6855-4FE0-98B8-5D77147E7251}">
      <dsp:nvSpPr>
        <dsp:cNvPr id="0" name=""/>
        <dsp:cNvSpPr/>
      </dsp:nvSpPr>
      <dsp:spPr>
        <a:xfrm rot="10800000">
          <a:off x="1473003" y="0"/>
          <a:ext cx="6649319" cy="2473288"/>
        </a:xfrm>
        <a:prstGeom prst="homePlate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906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latin typeface="+mj-lt"/>
            </a:rPr>
            <a:t>Англійська мова для корпоративного туризму</a:t>
          </a:r>
          <a:endParaRPr lang="en-US" sz="2800" b="1" kern="1200" dirty="0" smtClean="0">
            <a:latin typeface="+mj-lt"/>
          </a:endParaRP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i="1" kern="1200" baseline="0" dirty="0" smtClean="0">
              <a:latin typeface="Bookman Old Style" pitchFamily="18" charset="0"/>
            </a:rPr>
            <a:t>Курс для студентів магістратури спеціалізації 014.021 Середня освіта (Англійська мова і література)</a:t>
          </a:r>
          <a:r>
            <a:rPr lang="uk-UA" sz="2800" kern="1200" baseline="0" dirty="0" smtClean="0"/>
            <a:t/>
          </a:r>
          <a:br>
            <a:rPr lang="uk-UA" sz="2800" kern="1200" baseline="0" dirty="0" smtClean="0"/>
          </a:br>
          <a:endParaRPr lang="ru-RU" sz="2800" b="1" kern="1200" dirty="0"/>
        </a:p>
      </dsp:txBody>
      <dsp:txXfrm rot="10800000">
        <a:off x="2091325" y="0"/>
        <a:ext cx="6030997" cy="2473288"/>
      </dsp:txXfrm>
    </dsp:sp>
    <dsp:sp modelId="{307CC98C-89B5-48ED-9337-902CA0599F18}">
      <dsp:nvSpPr>
        <dsp:cNvPr id="0" name=""/>
        <dsp:cNvSpPr/>
      </dsp:nvSpPr>
      <dsp:spPr>
        <a:xfrm>
          <a:off x="85264" y="2417"/>
          <a:ext cx="2473288" cy="247328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9AB0A6-73BF-4B2C-B24B-0547F5C41CFA}">
      <dsp:nvSpPr>
        <dsp:cNvPr id="0" name=""/>
        <dsp:cNvSpPr/>
      </dsp:nvSpPr>
      <dsp:spPr>
        <a:xfrm>
          <a:off x="3761333" y="872003"/>
          <a:ext cx="67273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72733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80116" y="914206"/>
        <a:ext cx="35166" cy="7033"/>
      </dsp:txXfrm>
    </dsp:sp>
    <dsp:sp modelId="{22A49BD3-CD93-4A0E-91D5-FC407E06EEA9}">
      <dsp:nvSpPr>
        <dsp:cNvPr id="0" name=""/>
        <dsp:cNvSpPr/>
      </dsp:nvSpPr>
      <dsp:spPr>
        <a:xfrm>
          <a:off x="705161" y="331"/>
          <a:ext cx="3057971" cy="183478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2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2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To give an idea of corporate tourism</a:t>
          </a:r>
          <a:endParaRPr lang="ru-RU" sz="2100" kern="1200"/>
        </a:p>
      </dsp:txBody>
      <dsp:txXfrm>
        <a:off x="705161" y="331"/>
        <a:ext cx="3057971" cy="1834782"/>
      </dsp:txXfrm>
    </dsp:sp>
    <dsp:sp modelId="{6E3FA175-EC29-43CA-91C3-3B2F595DF9C2}">
      <dsp:nvSpPr>
        <dsp:cNvPr id="0" name=""/>
        <dsp:cNvSpPr/>
      </dsp:nvSpPr>
      <dsp:spPr>
        <a:xfrm>
          <a:off x="2234147" y="1833314"/>
          <a:ext cx="3761304" cy="672733"/>
        </a:xfrm>
        <a:custGeom>
          <a:avLst/>
          <a:gdLst/>
          <a:ahLst/>
          <a:cxnLst/>
          <a:rect l="0" t="0" r="0" b="0"/>
          <a:pathLst>
            <a:path>
              <a:moveTo>
                <a:pt x="3761304" y="0"/>
              </a:moveTo>
              <a:lnTo>
                <a:pt x="3761304" y="353466"/>
              </a:lnTo>
              <a:lnTo>
                <a:pt x="0" y="353466"/>
              </a:lnTo>
              <a:lnTo>
                <a:pt x="0" y="672733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19137" y="2166164"/>
        <a:ext cx="191324" cy="7033"/>
      </dsp:txXfrm>
    </dsp:sp>
    <dsp:sp modelId="{7D6546E1-9AA1-4E13-8786-E75C1732DC82}">
      <dsp:nvSpPr>
        <dsp:cNvPr id="0" name=""/>
        <dsp:cNvSpPr/>
      </dsp:nvSpPr>
      <dsp:spPr>
        <a:xfrm>
          <a:off x="4466466" y="331"/>
          <a:ext cx="3057971" cy="183478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3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3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To provide the students with a broad overview of </a:t>
          </a:r>
          <a:r>
            <a:rPr lang="en-US" sz="2100" kern="1200" dirty="0" smtClean="0"/>
            <a:t>corporate </a:t>
          </a:r>
          <a:r>
            <a:rPr lang="en-US" sz="2100" kern="1200" dirty="0" smtClean="0"/>
            <a:t>tourism </a:t>
          </a:r>
          <a:r>
            <a:rPr lang="en-US" sz="2100" kern="1200" dirty="0" smtClean="0"/>
            <a:t>organization </a:t>
          </a:r>
          <a:endParaRPr lang="ru-RU" sz="2100" kern="1200" dirty="0"/>
        </a:p>
      </dsp:txBody>
      <dsp:txXfrm>
        <a:off x="4466466" y="331"/>
        <a:ext cx="3057971" cy="1834782"/>
      </dsp:txXfrm>
    </dsp:sp>
    <dsp:sp modelId="{E969DA86-8A10-412F-9994-2ABD77DC4AA3}">
      <dsp:nvSpPr>
        <dsp:cNvPr id="0" name=""/>
        <dsp:cNvSpPr/>
      </dsp:nvSpPr>
      <dsp:spPr>
        <a:xfrm>
          <a:off x="3761333" y="3410119"/>
          <a:ext cx="67273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72733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80116" y="3452322"/>
        <a:ext cx="35166" cy="7033"/>
      </dsp:txXfrm>
    </dsp:sp>
    <dsp:sp modelId="{5BEF74A4-F70C-4F81-A3F5-E7B7E184BA89}">
      <dsp:nvSpPr>
        <dsp:cNvPr id="0" name=""/>
        <dsp:cNvSpPr/>
      </dsp:nvSpPr>
      <dsp:spPr>
        <a:xfrm>
          <a:off x="705161" y="2538448"/>
          <a:ext cx="3057971" cy="183478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4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4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To boost the vocabulary in the sphere of tourism</a:t>
          </a:r>
          <a:endParaRPr lang="ru-RU" sz="2100" kern="1200"/>
        </a:p>
      </dsp:txBody>
      <dsp:txXfrm>
        <a:off x="705161" y="2538448"/>
        <a:ext cx="3057971" cy="1834782"/>
      </dsp:txXfrm>
    </dsp:sp>
    <dsp:sp modelId="{80195CFD-9A3A-489A-AFF5-8FB9A83E40BD}">
      <dsp:nvSpPr>
        <dsp:cNvPr id="0" name=""/>
        <dsp:cNvSpPr/>
      </dsp:nvSpPr>
      <dsp:spPr>
        <a:xfrm>
          <a:off x="4466466" y="2538448"/>
          <a:ext cx="3057971" cy="183478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5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5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To give knowledge of the basic translation techniques</a:t>
          </a:r>
          <a:endParaRPr lang="ru-RU" sz="2100" kern="1200" dirty="0"/>
        </a:p>
      </dsp:txBody>
      <dsp:txXfrm>
        <a:off x="4466466" y="2538448"/>
        <a:ext cx="3057971" cy="18347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B79376-1957-45EE-9AF7-D1EFE35C8AF0}">
      <dsp:nvSpPr>
        <dsp:cNvPr id="0" name=""/>
        <dsp:cNvSpPr/>
      </dsp:nvSpPr>
      <dsp:spPr>
        <a:xfrm>
          <a:off x="1918" y="0"/>
          <a:ext cx="2011188" cy="43735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5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5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The idea of corporate tourism</a:t>
          </a:r>
          <a:endParaRPr lang="ru-RU" sz="2400" kern="1200"/>
        </a:p>
      </dsp:txBody>
      <dsp:txXfrm>
        <a:off x="1918" y="1749425"/>
        <a:ext cx="2011188" cy="1749425"/>
      </dsp:txXfrm>
    </dsp:sp>
    <dsp:sp modelId="{2DADC2D2-813A-4BA2-B055-22FF69A595D1}">
      <dsp:nvSpPr>
        <dsp:cNvPr id="0" name=""/>
        <dsp:cNvSpPr/>
      </dsp:nvSpPr>
      <dsp:spPr>
        <a:xfrm>
          <a:off x="279314" y="262413"/>
          <a:ext cx="1456396" cy="145639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C7FCF8F-4989-459C-8FCC-05BABE40CF0D}">
      <dsp:nvSpPr>
        <dsp:cNvPr id="0" name=""/>
        <dsp:cNvSpPr/>
      </dsp:nvSpPr>
      <dsp:spPr>
        <a:xfrm>
          <a:off x="2073443" y="0"/>
          <a:ext cx="2011188" cy="43735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8598"/>
                <a:satOff val="-6168"/>
                <a:lumOff val="-3268"/>
                <a:alphaOff val="0"/>
                <a:tint val="1000"/>
                <a:satMod val="100000"/>
              </a:schemeClr>
            </a:gs>
            <a:gs pos="68000">
              <a:schemeClr val="accent5">
                <a:hueOff val="-8598"/>
                <a:satOff val="-6168"/>
                <a:lumOff val="-3268"/>
                <a:alphaOff val="0"/>
                <a:tint val="77000"/>
                <a:satMod val="100000"/>
              </a:schemeClr>
            </a:gs>
            <a:gs pos="81000">
              <a:schemeClr val="accent5">
                <a:hueOff val="-8598"/>
                <a:satOff val="-6168"/>
                <a:lumOff val="-3268"/>
                <a:alphaOff val="0"/>
                <a:tint val="79000"/>
                <a:satMod val="100000"/>
              </a:schemeClr>
            </a:gs>
            <a:gs pos="86000">
              <a:schemeClr val="accent5">
                <a:hueOff val="-8598"/>
                <a:satOff val="-6168"/>
                <a:lumOff val="-3268"/>
                <a:alphaOff val="0"/>
                <a:tint val="73000"/>
                <a:satMod val="100000"/>
              </a:schemeClr>
            </a:gs>
            <a:gs pos="100000">
              <a:schemeClr val="accent5">
                <a:hueOff val="-8598"/>
                <a:satOff val="-6168"/>
                <a:lumOff val="-3268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Trends in tourism</a:t>
          </a:r>
          <a:endParaRPr lang="ru-RU" sz="2400" kern="1200"/>
        </a:p>
      </dsp:txBody>
      <dsp:txXfrm>
        <a:off x="2073443" y="1749425"/>
        <a:ext cx="2011188" cy="1749425"/>
      </dsp:txXfrm>
    </dsp:sp>
    <dsp:sp modelId="{ED636084-69EF-4714-B420-7D1525CC5EDC}">
      <dsp:nvSpPr>
        <dsp:cNvPr id="0" name=""/>
        <dsp:cNvSpPr/>
      </dsp:nvSpPr>
      <dsp:spPr>
        <a:xfrm>
          <a:off x="2350839" y="262413"/>
          <a:ext cx="1456396" cy="1456396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9E0FD56-C189-4F22-9083-08557D6BE94A}">
      <dsp:nvSpPr>
        <dsp:cNvPr id="0" name=""/>
        <dsp:cNvSpPr/>
      </dsp:nvSpPr>
      <dsp:spPr>
        <a:xfrm>
          <a:off x="4144967" y="0"/>
          <a:ext cx="2011188" cy="43735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7197"/>
                <a:satOff val="-12335"/>
                <a:lumOff val="-6535"/>
                <a:alphaOff val="0"/>
                <a:tint val="1000"/>
                <a:satMod val="100000"/>
              </a:schemeClr>
            </a:gs>
            <a:gs pos="68000">
              <a:schemeClr val="accent5">
                <a:hueOff val="-17197"/>
                <a:satOff val="-12335"/>
                <a:lumOff val="-6535"/>
                <a:alphaOff val="0"/>
                <a:tint val="77000"/>
                <a:satMod val="100000"/>
              </a:schemeClr>
            </a:gs>
            <a:gs pos="81000">
              <a:schemeClr val="accent5">
                <a:hueOff val="-17197"/>
                <a:satOff val="-12335"/>
                <a:lumOff val="-6535"/>
                <a:alphaOff val="0"/>
                <a:tint val="79000"/>
                <a:satMod val="100000"/>
              </a:schemeClr>
            </a:gs>
            <a:gs pos="86000">
              <a:schemeClr val="accent5">
                <a:hueOff val="-17197"/>
                <a:satOff val="-12335"/>
                <a:lumOff val="-6535"/>
                <a:alphaOff val="0"/>
                <a:tint val="73000"/>
                <a:satMod val="100000"/>
              </a:schemeClr>
            </a:gs>
            <a:gs pos="100000">
              <a:schemeClr val="accent5">
                <a:hueOff val="-17197"/>
                <a:satOff val="-12335"/>
                <a:lumOff val="-6535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Business travel</a:t>
          </a:r>
          <a:endParaRPr lang="ru-RU" sz="2400" kern="1200"/>
        </a:p>
      </dsp:txBody>
      <dsp:txXfrm>
        <a:off x="4144967" y="1749425"/>
        <a:ext cx="2011188" cy="1749425"/>
      </dsp:txXfrm>
    </dsp:sp>
    <dsp:sp modelId="{6D3F182A-5B27-40D9-962D-2A3A93A5F420}">
      <dsp:nvSpPr>
        <dsp:cNvPr id="0" name=""/>
        <dsp:cNvSpPr/>
      </dsp:nvSpPr>
      <dsp:spPr>
        <a:xfrm>
          <a:off x="4422364" y="262413"/>
          <a:ext cx="1456396" cy="1456396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585295D-A07C-460B-9B85-07879702FD55}">
      <dsp:nvSpPr>
        <dsp:cNvPr id="0" name=""/>
        <dsp:cNvSpPr/>
      </dsp:nvSpPr>
      <dsp:spPr>
        <a:xfrm>
          <a:off x="6216492" y="0"/>
          <a:ext cx="2011188" cy="43735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5795"/>
                <a:satOff val="-18503"/>
                <a:lumOff val="-9803"/>
                <a:alphaOff val="0"/>
                <a:tint val="1000"/>
                <a:satMod val="100000"/>
              </a:schemeClr>
            </a:gs>
            <a:gs pos="68000">
              <a:schemeClr val="accent5">
                <a:hueOff val="-25795"/>
                <a:satOff val="-18503"/>
                <a:lumOff val="-9803"/>
                <a:alphaOff val="0"/>
                <a:tint val="77000"/>
                <a:satMod val="100000"/>
              </a:schemeClr>
            </a:gs>
            <a:gs pos="81000">
              <a:schemeClr val="accent5">
                <a:hueOff val="-25795"/>
                <a:satOff val="-18503"/>
                <a:lumOff val="-9803"/>
                <a:alphaOff val="0"/>
                <a:tint val="79000"/>
                <a:satMod val="100000"/>
              </a:schemeClr>
            </a:gs>
            <a:gs pos="86000">
              <a:schemeClr val="accent5">
                <a:hueOff val="-25795"/>
                <a:satOff val="-18503"/>
                <a:lumOff val="-9803"/>
                <a:alphaOff val="0"/>
                <a:tint val="73000"/>
                <a:satMod val="100000"/>
              </a:schemeClr>
            </a:gs>
            <a:gs pos="100000">
              <a:schemeClr val="accent5">
                <a:hueOff val="-25795"/>
                <a:satOff val="-18503"/>
                <a:lumOff val="-9803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Guided tours</a:t>
          </a:r>
          <a:endParaRPr lang="ru-RU" sz="2400" kern="1200"/>
        </a:p>
      </dsp:txBody>
      <dsp:txXfrm>
        <a:off x="6216492" y="1749425"/>
        <a:ext cx="2011188" cy="1749425"/>
      </dsp:txXfrm>
    </dsp:sp>
    <dsp:sp modelId="{5642D8F3-9A10-451C-8EA1-A5A71EE84BE2}">
      <dsp:nvSpPr>
        <dsp:cNvPr id="0" name=""/>
        <dsp:cNvSpPr/>
      </dsp:nvSpPr>
      <dsp:spPr>
        <a:xfrm>
          <a:off x="6493888" y="262413"/>
          <a:ext cx="1456396" cy="1456396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53BD336-EB36-4E8A-8FEE-D7CDBDED8B68}">
      <dsp:nvSpPr>
        <dsp:cNvPr id="0" name=""/>
        <dsp:cNvSpPr/>
      </dsp:nvSpPr>
      <dsp:spPr>
        <a:xfrm>
          <a:off x="329183" y="3498850"/>
          <a:ext cx="7571232" cy="656034"/>
        </a:xfrm>
        <a:prstGeom prst="leftRightArrow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5">
                <a:tint val="40000"/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5">
                <a:tint val="40000"/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5">
                <a:tint val="40000"/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CBB79F-299A-49AC-B816-1EF0CC8AF3FD}">
      <dsp:nvSpPr>
        <dsp:cNvPr id="0" name=""/>
        <dsp:cNvSpPr/>
      </dsp:nvSpPr>
      <dsp:spPr>
        <a:xfrm>
          <a:off x="1918" y="0"/>
          <a:ext cx="2011188" cy="43735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3">
                <a:shade val="50000"/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3">
                <a:shade val="50000"/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3">
                <a:shade val="50000"/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Translation equivalents</a:t>
          </a:r>
          <a:endParaRPr lang="ru-RU" sz="1800" kern="1200"/>
        </a:p>
      </dsp:txBody>
      <dsp:txXfrm>
        <a:off x="1918" y="1749425"/>
        <a:ext cx="2011188" cy="1749425"/>
      </dsp:txXfrm>
    </dsp:sp>
    <dsp:sp modelId="{D4FBB1CC-6EA8-412E-8904-CD0503EEB8A5}">
      <dsp:nvSpPr>
        <dsp:cNvPr id="0" name=""/>
        <dsp:cNvSpPr/>
      </dsp:nvSpPr>
      <dsp:spPr>
        <a:xfrm>
          <a:off x="279314" y="262413"/>
          <a:ext cx="1456396" cy="145639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DBEB6E1-522E-4A02-B8FB-1822AF9947DE}">
      <dsp:nvSpPr>
        <dsp:cNvPr id="0" name=""/>
        <dsp:cNvSpPr/>
      </dsp:nvSpPr>
      <dsp:spPr>
        <a:xfrm>
          <a:off x="2073443" y="0"/>
          <a:ext cx="2011188" cy="43735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50000"/>
                <a:hueOff val="31787"/>
                <a:satOff val="10486"/>
                <a:lumOff val="18110"/>
                <a:alphaOff val="0"/>
                <a:tint val="1000"/>
                <a:satMod val="100000"/>
              </a:schemeClr>
            </a:gs>
            <a:gs pos="68000">
              <a:schemeClr val="accent3">
                <a:shade val="50000"/>
                <a:hueOff val="31787"/>
                <a:satOff val="10486"/>
                <a:lumOff val="18110"/>
                <a:alphaOff val="0"/>
                <a:tint val="77000"/>
                <a:satMod val="100000"/>
              </a:schemeClr>
            </a:gs>
            <a:gs pos="81000">
              <a:schemeClr val="accent3">
                <a:shade val="50000"/>
                <a:hueOff val="31787"/>
                <a:satOff val="10486"/>
                <a:lumOff val="18110"/>
                <a:alphaOff val="0"/>
                <a:tint val="79000"/>
                <a:satMod val="100000"/>
              </a:schemeClr>
            </a:gs>
            <a:gs pos="86000">
              <a:schemeClr val="accent3">
                <a:shade val="50000"/>
                <a:hueOff val="31787"/>
                <a:satOff val="10486"/>
                <a:lumOff val="18110"/>
                <a:alphaOff val="0"/>
                <a:tint val="73000"/>
                <a:satMod val="100000"/>
              </a:schemeClr>
            </a:gs>
            <a:gs pos="100000">
              <a:schemeClr val="accent3">
                <a:shade val="50000"/>
                <a:hueOff val="31787"/>
                <a:satOff val="10486"/>
                <a:lumOff val="1811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Pragmatic aspect of translation</a:t>
          </a:r>
          <a:endParaRPr lang="ru-RU" sz="1800" kern="1200"/>
        </a:p>
      </dsp:txBody>
      <dsp:txXfrm>
        <a:off x="2073443" y="1749425"/>
        <a:ext cx="2011188" cy="1749425"/>
      </dsp:txXfrm>
    </dsp:sp>
    <dsp:sp modelId="{7948C2C5-7686-401E-8406-B75378F4F87F}">
      <dsp:nvSpPr>
        <dsp:cNvPr id="0" name=""/>
        <dsp:cNvSpPr/>
      </dsp:nvSpPr>
      <dsp:spPr>
        <a:xfrm>
          <a:off x="2350839" y="262413"/>
          <a:ext cx="1456396" cy="1456396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CAD4C26-8450-4574-88A3-2DF269A0B320}">
      <dsp:nvSpPr>
        <dsp:cNvPr id="0" name=""/>
        <dsp:cNvSpPr/>
      </dsp:nvSpPr>
      <dsp:spPr>
        <a:xfrm>
          <a:off x="4144967" y="0"/>
          <a:ext cx="2011188" cy="43735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50000"/>
                <a:hueOff val="63574"/>
                <a:satOff val="20971"/>
                <a:lumOff val="36220"/>
                <a:alphaOff val="0"/>
                <a:tint val="1000"/>
                <a:satMod val="100000"/>
              </a:schemeClr>
            </a:gs>
            <a:gs pos="68000">
              <a:schemeClr val="accent3">
                <a:shade val="50000"/>
                <a:hueOff val="63574"/>
                <a:satOff val="20971"/>
                <a:lumOff val="36220"/>
                <a:alphaOff val="0"/>
                <a:tint val="77000"/>
                <a:satMod val="100000"/>
              </a:schemeClr>
            </a:gs>
            <a:gs pos="81000">
              <a:schemeClr val="accent3">
                <a:shade val="50000"/>
                <a:hueOff val="63574"/>
                <a:satOff val="20971"/>
                <a:lumOff val="36220"/>
                <a:alphaOff val="0"/>
                <a:tint val="79000"/>
                <a:satMod val="100000"/>
              </a:schemeClr>
            </a:gs>
            <a:gs pos="86000">
              <a:schemeClr val="accent3">
                <a:shade val="50000"/>
                <a:hueOff val="63574"/>
                <a:satOff val="20971"/>
                <a:lumOff val="36220"/>
                <a:alphaOff val="0"/>
                <a:tint val="73000"/>
                <a:satMod val="100000"/>
              </a:schemeClr>
            </a:gs>
            <a:gs pos="100000">
              <a:schemeClr val="accent3">
                <a:shade val="50000"/>
                <a:hueOff val="63574"/>
                <a:satOff val="20971"/>
                <a:lumOff val="3622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Lexical and grammatical transformations in translation</a:t>
          </a:r>
          <a:endParaRPr lang="ru-RU" sz="1800" kern="1200"/>
        </a:p>
      </dsp:txBody>
      <dsp:txXfrm>
        <a:off x="4144967" y="1749425"/>
        <a:ext cx="2011188" cy="1749425"/>
      </dsp:txXfrm>
    </dsp:sp>
    <dsp:sp modelId="{8E9B5430-5A1D-403C-AC5A-E692D57D81B1}">
      <dsp:nvSpPr>
        <dsp:cNvPr id="0" name=""/>
        <dsp:cNvSpPr/>
      </dsp:nvSpPr>
      <dsp:spPr>
        <a:xfrm>
          <a:off x="4422364" y="262413"/>
          <a:ext cx="1456396" cy="1456396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668DE0D-0F38-4CA6-9F07-51024F28C6CE}">
      <dsp:nvSpPr>
        <dsp:cNvPr id="0" name=""/>
        <dsp:cNvSpPr/>
      </dsp:nvSpPr>
      <dsp:spPr>
        <a:xfrm>
          <a:off x="6216492" y="0"/>
          <a:ext cx="2011188" cy="43735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50000"/>
                <a:hueOff val="31787"/>
                <a:satOff val="10486"/>
                <a:lumOff val="18110"/>
                <a:alphaOff val="0"/>
                <a:tint val="1000"/>
                <a:satMod val="100000"/>
              </a:schemeClr>
            </a:gs>
            <a:gs pos="68000">
              <a:schemeClr val="accent3">
                <a:shade val="50000"/>
                <a:hueOff val="31787"/>
                <a:satOff val="10486"/>
                <a:lumOff val="18110"/>
                <a:alphaOff val="0"/>
                <a:tint val="77000"/>
                <a:satMod val="100000"/>
              </a:schemeClr>
            </a:gs>
            <a:gs pos="81000">
              <a:schemeClr val="accent3">
                <a:shade val="50000"/>
                <a:hueOff val="31787"/>
                <a:satOff val="10486"/>
                <a:lumOff val="18110"/>
                <a:alphaOff val="0"/>
                <a:tint val="79000"/>
                <a:satMod val="100000"/>
              </a:schemeClr>
            </a:gs>
            <a:gs pos="86000">
              <a:schemeClr val="accent3">
                <a:shade val="50000"/>
                <a:hueOff val="31787"/>
                <a:satOff val="10486"/>
                <a:lumOff val="18110"/>
                <a:alphaOff val="0"/>
                <a:tint val="73000"/>
                <a:satMod val="100000"/>
              </a:schemeClr>
            </a:gs>
            <a:gs pos="100000">
              <a:schemeClr val="accent3">
                <a:shade val="50000"/>
                <a:hueOff val="31787"/>
                <a:satOff val="10486"/>
                <a:lumOff val="1811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Translation of culture-bound vocabulary</a:t>
          </a:r>
          <a:endParaRPr lang="ru-RU" sz="1800" kern="1200"/>
        </a:p>
      </dsp:txBody>
      <dsp:txXfrm>
        <a:off x="6216492" y="1749425"/>
        <a:ext cx="2011188" cy="1749425"/>
      </dsp:txXfrm>
    </dsp:sp>
    <dsp:sp modelId="{6FA61F32-9DD3-4CED-9556-396EFB53A802}">
      <dsp:nvSpPr>
        <dsp:cNvPr id="0" name=""/>
        <dsp:cNvSpPr/>
      </dsp:nvSpPr>
      <dsp:spPr>
        <a:xfrm>
          <a:off x="6493888" y="262413"/>
          <a:ext cx="1456396" cy="1456396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4C8BA43-662E-4B7B-B51E-5BD775F3D772}">
      <dsp:nvSpPr>
        <dsp:cNvPr id="0" name=""/>
        <dsp:cNvSpPr/>
      </dsp:nvSpPr>
      <dsp:spPr>
        <a:xfrm>
          <a:off x="329183" y="3498850"/>
          <a:ext cx="7571232" cy="656034"/>
        </a:xfrm>
        <a:prstGeom prst="leftRightArrow">
          <a:avLst/>
        </a:prstGeom>
        <a:gradFill rotWithShape="0">
          <a:gsLst>
            <a:gs pos="0">
              <a:schemeClr val="accent3">
                <a:tint val="55000"/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3">
                <a:tint val="55000"/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3">
                <a:tint val="55000"/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3">
                <a:tint val="55000"/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3">
                <a:tint val="55000"/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A3EC5C-A029-4C54-9398-F6272F47DE36}">
      <dsp:nvSpPr>
        <dsp:cNvPr id="0" name=""/>
        <dsp:cNvSpPr/>
      </dsp:nvSpPr>
      <dsp:spPr>
        <a:xfrm>
          <a:off x="1928018" y="0"/>
          <a:ext cx="4373563" cy="4373563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DA480D6-9620-47B4-876B-4819FD94614A}">
      <dsp:nvSpPr>
        <dsp:cNvPr id="0" name=""/>
        <dsp:cNvSpPr/>
      </dsp:nvSpPr>
      <dsp:spPr>
        <a:xfrm>
          <a:off x="2212300" y="284281"/>
          <a:ext cx="1749425" cy="174942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2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2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Lectures</a:t>
          </a:r>
          <a:endParaRPr lang="ru-RU" sz="2000" kern="1200"/>
        </a:p>
      </dsp:txBody>
      <dsp:txXfrm>
        <a:off x="2297700" y="369681"/>
        <a:ext cx="1578625" cy="1578625"/>
      </dsp:txXfrm>
    </dsp:sp>
    <dsp:sp modelId="{BF818018-D12F-49F9-A239-8A39DF65C565}">
      <dsp:nvSpPr>
        <dsp:cNvPr id="0" name=""/>
        <dsp:cNvSpPr/>
      </dsp:nvSpPr>
      <dsp:spPr>
        <a:xfrm>
          <a:off x="4267874" y="284281"/>
          <a:ext cx="1749425" cy="174942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3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3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Translation experience</a:t>
          </a:r>
          <a:endParaRPr lang="ru-RU" sz="2000" kern="1200" dirty="0"/>
        </a:p>
      </dsp:txBody>
      <dsp:txXfrm>
        <a:off x="4353274" y="369681"/>
        <a:ext cx="1578625" cy="1578625"/>
      </dsp:txXfrm>
    </dsp:sp>
    <dsp:sp modelId="{91C7B9A1-7188-4C83-A8E0-019B2F37AFCE}">
      <dsp:nvSpPr>
        <dsp:cNvPr id="0" name=""/>
        <dsp:cNvSpPr/>
      </dsp:nvSpPr>
      <dsp:spPr>
        <a:xfrm>
          <a:off x="2212300" y="2339856"/>
          <a:ext cx="1749425" cy="174942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4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4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Situational dialogues</a:t>
          </a:r>
          <a:endParaRPr lang="ru-RU" sz="2000" kern="1200"/>
        </a:p>
      </dsp:txBody>
      <dsp:txXfrm>
        <a:off x="2297700" y="2425256"/>
        <a:ext cx="1578625" cy="1578625"/>
      </dsp:txXfrm>
    </dsp:sp>
    <dsp:sp modelId="{813FC01E-32C5-42A7-95AE-C2B1FFF874E7}">
      <dsp:nvSpPr>
        <dsp:cNvPr id="0" name=""/>
        <dsp:cNvSpPr/>
      </dsp:nvSpPr>
      <dsp:spPr>
        <a:xfrm>
          <a:off x="4267874" y="2339856"/>
          <a:ext cx="1749425" cy="174942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5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5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Discussions</a:t>
          </a:r>
          <a:endParaRPr lang="ru-RU" sz="2000" kern="1200"/>
        </a:p>
      </dsp:txBody>
      <dsp:txXfrm>
        <a:off x="4353274" y="2425256"/>
        <a:ext cx="1578625" cy="157862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87465B-0F9F-4DDD-9975-80AA502D3D2F}">
      <dsp:nvSpPr>
        <dsp:cNvPr id="0" name=""/>
        <dsp:cNvSpPr/>
      </dsp:nvSpPr>
      <dsp:spPr>
        <a:xfrm>
          <a:off x="7833" y="1755868"/>
          <a:ext cx="3119876" cy="213044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9AC6E85-6B84-4461-A42C-374D776A1394}">
      <dsp:nvSpPr>
        <dsp:cNvPr id="0" name=""/>
        <dsp:cNvSpPr/>
      </dsp:nvSpPr>
      <dsp:spPr>
        <a:xfrm>
          <a:off x="6699" y="276556"/>
          <a:ext cx="3114298" cy="146853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3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3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Arrangement of virtual guide tours in Kherson region</a:t>
          </a:r>
          <a:endParaRPr lang="ru-RU" sz="2200" kern="1200" dirty="0"/>
        </a:p>
      </dsp:txBody>
      <dsp:txXfrm>
        <a:off x="6699" y="276556"/>
        <a:ext cx="3114298" cy="1468536"/>
      </dsp:txXfrm>
    </dsp:sp>
    <dsp:sp modelId="{5BEE9949-F3EA-4304-9730-57DDF4E8411A}">
      <dsp:nvSpPr>
        <dsp:cNvPr id="0" name=""/>
        <dsp:cNvSpPr/>
      </dsp:nvSpPr>
      <dsp:spPr>
        <a:xfrm>
          <a:off x="5035383" y="1656767"/>
          <a:ext cx="3039856" cy="2261525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9EA0E21-03BC-4CA3-8E67-A08EFB63795A}">
      <dsp:nvSpPr>
        <dsp:cNvPr id="0" name=""/>
        <dsp:cNvSpPr/>
      </dsp:nvSpPr>
      <dsp:spPr>
        <a:xfrm>
          <a:off x="5049743" y="198672"/>
          <a:ext cx="3025496" cy="1497027"/>
        </a:xfrm>
        <a:prstGeom prst="rect">
          <a:avLst/>
        </a:prstGeom>
        <a:gradFill rotWithShape="0">
          <a:gsLst>
            <a:gs pos="0">
              <a:schemeClr val="accent3">
                <a:hueOff val="-1199995"/>
                <a:satOff val="36283"/>
                <a:lumOff val="6274"/>
                <a:alphaOff val="0"/>
                <a:tint val="1000"/>
                <a:satMod val="100000"/>
              </a:schemeClr>
            </a:gs>
            <a:gs pos="68000">
              <a:schemeClr val="accent3">
                <a:hueOff val="-1199995"/>
                <a:satOff val="36283"/>
                <a:lumOff val="6274"/>
                <a:alphaOff val="0"/>
                <a:tint val="77000"/>
                <a:satMod val="100000"/>
              </a:schemeClr>
            </a:gs>
            <a:gs pos="81000">
              <a:schemeClr val="accent3">
                <a:hueOff val="-1199995"/>
                <a:satOff val="36283"/>
                <a:lumOff val="6274"/>
                <a:alphaOff val="0"/>
                <a:tint val="79000"/>
                <a:satMod val="100000"/>
              </a:schemeClr>
            </a:gs>
            <a:gs pos="86000">
              <a:schemeClr val="accent3">
                <a:hueOff val="-1199995"/>
                <a:satOff val="36283"/>
                <a:lumOff val="6274"/>
                <a:alphaOff val="0"/>
                <a:tint val="73000"/>
                <a:satMod val="100000"/>
              </a:schemeClr>
            </a:gs>
            <a:gs pos="100000">
              <a:schemeClr val="accent3">
                <a:hueOff val="-1199995"/>
                <a:satOff val="36283"/>
                <a:lumOff val="6274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Planning </a:t>
          </a:r>
          <a:r>
            <a:rPr lang="en-US" sz="2200" kern="1200" dirty="0" err="1" smtClean="0"/>
            <a:t>programmes</a:t>
          </a:r>
          <a:r>
            <a:rPr lang="en-US" sz="2200" kern="1200" dirty="0" smtClean="0"/>
            <a:t> </a:t>
          </a:r>
          <a:r>
            <a:rPr lang="en-US" sz="2200" kern="1200" dirty="0" smtClean="0"/>
            <a:t>of business trips abroad</a:t>
          </a:r>
          <a:endParaRPr lang="ru-RU" sz="2200" kern="1200" dirty="0"/>
        </a:p>
      </dsp:txBody>
      <dsp:txXfrm>
        <a:off x="5049743" y="198672"/>
        <a:ext cx="3025496" cy="14970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TitledPictureBlocks">
  <dgm:title val=""/>
  <dgm:desc val=""/>
  <dgm:catLst>
    <dgm:cat type="picture" pri="10000"/>
    <dgm:cat type="pictureconvert" pri="10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off" val="ctr"/>
          <dgm:param type="grDir" val="tL"/>
        </dgm:alg>
      </dgm:if>
      <dgm:else name="Name2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op="equ"/>
      <dgm:constr type="primFontSz" for="des" forName="ChildText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787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ParentText" refType="w" fact="0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"/>
              <dgm:constr type="t" for="ch" forName="Image" refType="h" fact="0.1661"/>
              <dgm:constr type="w" for="ch" forName="Image" refType="w" fact="0.7457"/>
              <dgm:constr type="h" for="ch" forName="Image" refType="h" fact="0.8711"/>
              <dgm:constr type="l" for="ch" forName="ChildText" refType="w" fact="0.6464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if>
          <dgm:else name="Name5">
            <dgm:constrLst>
              <dgm:constr type="l" for="ch" forName="ParentText" refType="w" fact="0.26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.26"/>
              <dgm:constr type="t" for="ch" forName="Image" refType="h" fact="0.1661"/>
              <dgm:constr type="w" for="ch" forName="Image" refType="w" fact="0.7446"/>
              <dgm:constr type="h" for="ch" forName="Image" refType="h" fact="0.8711"/>
              <dgm:constr type="l" for="ch" forName="ChildText" refType="w" fact="0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else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Text" styleLbl="fgAcc1">
          <dgm:varLst>
            <dgm:chMax val="0"/>
            <dgm:chPref val="0"/>
            <dgm:bulletEnabled val="1"/>
          </dgm:varLst>
          <dgm:choose name="Name6">
            <dgm:if name="Name7" axis="des" ptType="node" func="cnt" op="equ" val="1">
              <dgm:alg type="tx">
                <dgm:param type="stBulletLvl" val="2"/>
                <dgm:param type="txAnchorVertCh" val="mid"/>
                <dgm:param type="parTxLTRAlign" val="l"/>
              </dgm:alg>
            </dgm:if>
            <dgm:else name="Name8">
              <dgm:alg type="tx">
                <dgm:param type="stBulletLvl" val="1"/>
                <dgm:param type="txAnchorVertCh" val="mid"/>
              </dgm:alg>
            </dgm:else>
          </dgm:choose>
          <dgm:choose name="Name9">
            <dgm:if name="Name10" axis="ch" ptType="node" func="cnt" op="gte" val="1"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</dgm:if>
            <dgm:else name="Name11"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EC89-869B-4A47-819D-5A49A4DDC7E6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7C6088B-703D-44CD-BEE9-EA60D23D8CC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EC89-869B-4A47-819D-5A49A4DDC7E6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088B-703D-44CD-BEE9-EA60D23D8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EC89-869B-4A47-819D-5A49A4DDC7E6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088B-703D-44CD-BEE9-EA60D23D8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EC89-869B-4A47-819D-5A49A4DDC7E6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088B-703D-44CD-BEE9-EA60D23D8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EC89-869B-4A47-819D-5A49A4DDC7E6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088B-703D-44CD-BEE9-EA60D23D8CC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EC89-869B-4A47-819D-5A49A4DDC7E6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088B-703D-44CD-BEE9-EA60D23D8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EC89-869B-4A47-819D-5A49A4DDC7E6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088B-703D-44CD-BEE9-EA60D23D8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EC89-869B-4A47-819D-5A49A4DDC7E6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088B-703D-44CD-BEE9-EA60D23D8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EC89-869B-4A47-819D-5A49A4DDC7E6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088B-703D-44CD-BEE9-EA60D23D8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EC89-869B-4A47-819D-5A49A4DDC7E6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088B-703D-44CD-BEE9-EA60D23D8CC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EC89-869B-4A47-819D-5A49A4DDC7E6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088B-703D-44CD-BEE9-EA60D23D8CC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2B3EC89-869B-4A47-819D-5A49A4DDC7E6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7C6088B-703D-44CD-BEE9-EA60D23D8CC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088943145"/>
              </p:ext>
            </p:extLst>
          </p:nvPr>
        </p:nvGraphicFramePr>
        <p:xfrm>
          <a:off x="467544" y="188640"/>
          <a:ext cx="8134672" cy="2475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sz="1400" dirty="0" smtClean="0"/>
              <a:t>Викладається англійською мовою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2996952"/>
            <a:ext cx="6912768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  <a:buClr>
                <a:srgbClr val="CFC60D"/>
              </a:buClr>
              <a:buSzPct val="85000"/>
            </a:pPr>
            <a:r>
              <a:rPr lang="ru-RU" sz="2200" b="1" dirty="0" err="1">
                <a:solidFill>
                  <a:srgbClr val="1D3641"/>
                </a:solidFill>
                <a:latin typeface="Miama Nueva" pitchFamily="2" charset="-52"/>
                <a:ea typeface="+mj-ea"/>
                <a:cs typeface="+mj-cs"/>
              </a:rPr>
              <a:t>Викладач</a:t>
            </a:r>
            <a:r>
              <a:rPr lang="ru-RU" sz="2200" b="1" dirty="0">
                <a:solidFill>
                  <a:srgbClr val="1D3641"/>
                </a:solidFill>
                <a:latin typeface="Miama Nueva" pitchFamily="2" charset="-52"/>
                <a:ea typeface="+mj-ea"/>
                <a:cs typeface="+mj-cs"/>
              </a:rPr>
              <a:t>: </a:t>
            </a:r>
          </a:p>
          <a:p>
            <a:pPr lvl="0" algn="ctr">
              <a:spcBef>
                <a:spcPts val="600"/>
              </a:spcBef>
              <a:buClr>
                <a:srgbClr val="CFC60D"/>
              </a:buClr>
              <a:buSzPct val="85000"/>
            </a:pPr>
            <a:r>
              <a:rPr lang="ru-RU" sz="2200" b="1" dirty="0" err="1">
                <a:solidFill>
                  <a:srgbClr val="1D3641"/>
                </a:solidFill>
                <a:latin typeface="Miama Nueva" pitchFamily="2" charset="-52"/>
                <a:ea typeface="+mj-ea"/>
                <a:cs typeface="+mj-cs"/>
              </a:rPr>
              <a:t>Зуброва</a:t>
            </a:r>
            <a:r>
              <a:rPr lang="ru-RU" sz="2200" b="1" dirty="0">
                <a:solidFill>
                  <a:srgbClr val="1D3641"/>
                </a:solidFill>
                <a:latin typeface="Miama Nueva" pitchFamily="2" charset="-52"/>
                <a:ea typeface="+mj-ea"/>
                <a:cs typeface="+mj-cs"/>
              </a:rPr>
              <a:t> Ольга </a:t>
            </a:r>
            <a:r>
              <a:rPr lang="ru-RU" sz="2200" b="1" dirty="0" err="1">
                <a:solidFill>
                  <a:srgbClr val="1D3641"/>
                </a:solidFill>
                <a:latin typeface="Miama Nueva" pitchFamily="2" charset="-52"/>
                <a:ea typeface="+mj-ea"/>
                <a:cs typeface="+mj-cs"/>
              </a:rPr>
              <a:t>Андріївна</a:t>
            </a:r>
            <a:r>
              <a:rPr lang="ru-RU" sz="2200" b="1" dirty="0">
                <a:solidFill>
                  <a:srgbClr val="1D3641"/>
                </a:solidFill>
                <a:latin typeface="Miama Nueva" pitchFamily="2" charset="-52"/>
                <a:ea typeface="+mj-ea"/>
                <a:cs typeface="+mj-cs"/>
              </a:rPr>
              <a:t> </a:t>
            </a:r>
          </a:p>
          <a:p>
            <a:pPr lvl="0" algn="ctr">
              <a:spcBef>
                <a:spcPts val="600"/>
              </a:spcBef>
              <a:buClr>
                <a:srgbClr val="CFC60D"/>
              </a:buClr>
              <a:buSzPct val="85000"/>
            </a:pPr>
            <a:r>
              <a:rPr lang="ru-RU" sz="1600" b="1" dirty="0">
                <a:solidFill>
                  <a:srgbClr val="1D3641"/>
                </a:solidFill>
                <a:latin typeface="Miama Nueva" pitchFamily="2" charset="-52"/>
                <a:ea typeface="+mj-ea"/>
                <a:cs typeface="+mj-cs"/>
              </a:rPr>
              <a:t>кандидат </a:t>
            </a:r>
            <a:r>
              <a:rPr lang="ru-RU" sz="1600" b="1" dirty="0" err="1">
                <a:solidFill>
                  <a:srgbClr val="1D3641"/>
                </a:solidFill>
                <a:latin typeface="Miama Nueva" pitchFamily="2" charset="-52"/>
                <a:ea typeface="+mj-ea"/>
                <a:cs typeface="+mj-cs"/>
              </a:rPr>
              <a:t>педагогічних</a:t>
            </a:r>
            <a:r>
              <a:rPr lang="ru-RU" sz="1600" b="1" dirty="0">
                <a:solidFill>
                  <a:srgbClr val="1D3641"/>
                </a:solidFill>
                <a:latin typeface="Miama Nueva" pitchFamily="2" charset="-52"/>
                <a:ea typeface="+mj-ea"/>
                <a:cs typeface="+mj-cs"/>
              </a:rPr>
              <a:t> наук, </a:t>
            </a:r>
          </a:p>
          <a:p>
            <a:pPr lvl="0" algn="ctr">
              <a:spcBef>
                <a:spcPts val="600"/>
              </a:spcBef>
              <a:buClr>
                <a:srgbClr val="CFC60D"/>
              </a:buClr>
              <a:buSzPct val="85000"/>
            </a:pPr>
            <a:r>
              <a:rPr lang="ru-RU" sz="1600" b="1" dirty="0">
                <a:solidFill>
                  <a:srgbClr val="1D3641"/>
                </a:solidFill>
                <a:latin typeface="Miama Nueva" pitchFamily="2" charset="-52"/>
                <a:ea typeface="+mj-ea"/>
                <a:cs typeface="+mj-cs"/>
              </a:rPr>
              <a:t>доцент </a:t>
            </a:r>
            <a:r>
              <a:rPr lang="ru-RU" sz="1600" b="1" dirty="0" err="1">
                <a:solidFill>
                  <a:srgbClr val="1D3641"/>
                </a:solidFill>
                <a:latin typeface="Miama Nueva" pitchFamily="2" charset="-52"/>
                <a:ea typeface="+mj-ea"/>
                <a:cs typeface="+mj-cs"/>
              </a:rPr>
              <a:t>кафедри</a:t>
            </a:r>
            <a:r>
              <a:rPr lang="ru-RU" sz="1600" b="1" dirty="0">
                <a:solidFill>
                  <a:srgbClr val="1D3641"/>
                </a:solidFill>
                <a:latin typeface="Miama Nueva" pitchFamily="2" charset="-52"/>
                <a:ea typeface="+mj-ea"/>
                <a:cs typeface="+mj-cs"/>
              </a:rPr>
              <a:t> </a:t>
            </a:r>
            <a:r>
              <a:rPr lang="ru-RU" sz="1600" b="1" dirty="0" err="1">
                <a:solidFill>
                  <a:srgbClr val="1D3641"/>
                </a:solidFill>
                <a:latin typeface="Miama Nueva" pitchFamily="2" charset="-52"/>
                <a:ea typeface="+mj-ea"/>
                <a:cs typeface="+mj-cs"/>
              </a:rPr>
              <a:t>англійської</a:t>
            </a:r>
            <a:r>
              <a:rPr lang="ru-RU" sz="1600" b="1" dirty="0">
                <a:solidFill>
                  <a:srgbClr val="1D3641"/>
                </a:solidFill>
                <a:latin typeface="Miama Nueva" pitchFamily="2" charset="-52"/>
                <a:ea typeface="+mj-ea"/>
                <a:cs typeface="+mj-cs"/>
              </a:rPr>
              <a:t> </a:t>
            </a:r>
            <a:r>
              <a:rPr lang="ru-RU" sz="1600" b="1" dirty="0" err="1">
                <a:solidFill>
                  <a:srgbClr val="1D3641"/>
                </a:solidFill>
                <a:latin typeface="Miama Nueva" pitchFamily="2" charset="-52"/>
                <a:ea typeface="+mj-ea"/>
                <a:cs typeface="+mj-cs"/>
              </a:rPr>
              <a:t>мови</a:t>
            </a:r>
            <a:r>
              <a:rPr lang="ru-RU" sz="1600" b="1" dirty="0">
                <a:solidFill>
                  <a:srgbClr val="1D3641"/>
                </a:solidFill>
                <a:latin typeface="Miama Nueva" pitchFamily="2" charset="-52"/>
                <a:ea typeface="+mj-ea"/>
                <a:cs typeface="+mj-cs"/>
              </a:rPr>
              <a:t> та методики </a:t>
            </a:r>
            <a:r>
              <a:rPr lang="ru-RU" sz="1600" b="1" dirty="0" err="1">
                <a:solidFill>
                  <a:srgbClr val="1D3641"/>
                </a:solidFill>
                <a:latin typeface="Miama Nueva" pitchFamily="2" charset="-52"/>
                <a:ea typeface="+mj-ea"/>
                <a:cs typeface="+mj-cs"/>
              </a:rPr>
              <a:t>її</a:t>
            </a:r>
            <a:r>
              <a:rPr lang="ru-RU" sz="1600" b="1" dirty="0">
                <a:solidFill>
                  <a:srgbClr val="1D3641"/>
                </a:solidFill>
                <a:latin typeface="Miama Nueva" pitchFamily="2" charset="-52"/>
                <a:ea typeface="+mj-ea"/>
                <a:cs typeface="+mj-cs"/>
              </a:rPr>
              <a:t> </a:t>
            </a:r>
            <a:r>
              <a:rPr lang="ru-RU" sz="1600" b="1" dirty="0" err="1">
                <a:solidFill>
                  <a:srgbClr val="1D3641"/>
                </a:solidFill>
                <a:latin typeface="Miama Nueva" pitchFamily="2" charset="-52"/>
                <a:ea typeface="+mj-ea"/>
                <a:cs typeface="+mj-cs"/>
              </a:rPr>
              <a:t>викладання</a:t>
            </a:r>
            <a:endParaRPr lang="ru-RU" sz="1600" b="1" dirty="0">
              <a:solidFill>
                <a:srgbClr val="1D3641"/>
              </a:solidFill>
              <a:latin typeface="Miama Nueva" pitchFamily="2" charset="-52"/>
              <a:ea typeface="+mj-ea"/>
              <a:cs typeface="+mj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41378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63"/>
    </mc:Choice>
    <mc:Fallback xmlns="">
      <p:transition spd="slow" advTm="143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3" grpId="0" build="p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Aims of the course: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0891208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8802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07"/>
    </mc:Choice>
    <mc:Fallback xmlns="">
      <p:transition spd="slow" advTm="117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Some of the </a:t>
            </a:r>
            <a:r>
              <a:rPr lang="en-US" dirty="0" smtClean="0"/>
              <a:t>tourist issues to be studied: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1085240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35047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23"/>
    </mc:Choice>
    <mc:Fallback xmlns="">
      <p:transition spd="slow" advTm="95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of the translation questions to be tackled: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5424402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68726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70"/>
    </mc:Choice>
    <mc:Fallback xmlns="">
      <p:transition spd="slow" advTm="109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Some of the activities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you will be involved in: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772926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00597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91"/>
    </mc:Choice>
    <mc:Fallback xmlns="">
      <p:transition spd="slow" advTm="81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creative projects: </a:t>
            </a:r>
            <a:endParaRPr lang="ru-RU" dirty="0"/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435630"/>
              </p:ext>
            </p:extLst>
          </p:nvPr>
        </p:nvGraphicFramePr>
        <p:xfrm>
          <a:off x="539552" y="1772816"/>
          <a:ext cx="807524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51340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80"/>
    </mc:Choice>
    <mc:Fallback xmlns="">
      <p:transition spd="slow" advTm="98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11" grpId="0">
        <p:bldAsOne/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4.6|4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168</TotalTime>
  <Words>154</Words>
  <Application>Microsoft Office PowerPoint</Application>
  <PresentationFormat>Экран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Аптека</vt:lpstr>
      <vt:lpstr>Презентация PowerPoint</vt:lpstr>
      <vt:lpstr>Aims of the course:</vt:lpstr>
      <vt:lpstr>Some of the tourist issues to be studied:</vt:lpstr>
      <vt:lpstr>Some of the translation questions to be tackled:</vt:lpstr>
      <vt:lpstr>Some of the activities  you will be involved in:</vt:lpstr>
      <vt:lpstr>Some creative projects: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17</cp:revision>
  <dcterms:created xsi:type="dcterms:W3CDTF">2020-06-27T20:56:59Z</dcterms:created>
  <dcterms:modified xsi:type="dcterms:W3CDTF">2020-06-30T06:54:12Z</dcterms:modified>
</cp:coreProperties>
</file>