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2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9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5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1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D862A6-256A-42CF-900F-8AB283D2C265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7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1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9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9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1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87D69-8F22-4C75-A4C1-3A083289B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585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62A6-256A-42CF-900F-8AB283D2C265}" type="datetimeFigureOut">
              <a:rPr lang="ru-RU" smtClean="0">
                <a:solidFill>
                  <a:srgbClr val="CCD1B9"/>
                </a:solidFill>
              </a:rPr>
              <a:pPr/>
              <a:t>09.07.2020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87D69-8F22-4C75-A4C1-3A083289B2AE}" type="slidenum">
              <a:rPr lang="ru-RU" smtClean="0">
                <a:solidFill>
                  <a:srgbClr val="CCD1B9"/>
                </a:solidFill>
              </a:rPr>
              <a:pPr/>
              <a:t>‹#›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26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4D862A6-256A-42CF-900F-8AB283D2C265}" type="datetimeFigureOut">
              <a:rPr lang="ru-RU" smtClean="0">
                <a:solidFill>
                  <a:srgbClr val="534949"/>
                </a:solidFill>
              </a:rPr>
              <a:pPr/>
              <a:t>09.07.2020</a:t>
            </a:fld>
            <a:endParaRPr lang="ru-RU">
              <a:solidFill>
                <a:srgbClr val="53494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3494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2587D69-8F22-4C75-A4C1-3A083289B2AE}" type="slidenum">
              <a:rPr lang="ru-RU" smtClean="0">
                <a:solidFill>
                  <a:srgbClr val="534949"/>
                </a:solidFill>
              </a:rPr>
              <a:pPr/>
              <a:t>‹#›</a:t>
            </a:fld>
            <a:endParaRPr lang="ru-RU">
              <a:solidFill>
                <a:srgbClr val="534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 smtClean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Clr>
                <a:srgbClr val="C66951"/>
              </a:buClr>
              <a:buNone/>
            </a:pP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cap="all" dirty="0">
                <a:latin typeface="Times New Roman"/>
                <a:ea typeface="Times New Roman"/>
              </a:rPr>
              <a:t>Валютні операції</a:t>
            </a:r>
            <a:r>
              <a:rPr lang="uk-U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endParaRPr lang="uk-UA" sz="2700" b="1" dirty="0">
              <a:solidFill>
                <a:srgbClr val="534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C66951"/>
              </a:buClr>
              <a:buNone/>
            </a:pP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Галузь знань 29 Міжнародні відносини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Спеціальність 292 «Міжнародні економічні відносини»</a:t>
            </a:r>
            <a:b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Ступінь вищої освіти бакалавр</a:t>
            </a: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700" dirty="0">
                <a:solidFill>
                  <a:srgbClr val="534949"/>
                </a:solidFill>
                <a:latin typeface="Times New Roman" pitchFamily="18" charset="0"/>
                <a:cs typeface="Times New Roman" pitchFamily="18" charset="0"/>
              </a:rPr>
              <a:t>ХЕРСОН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Херсонський державний університет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Факультет економіки та менеджменту</a:t>
            </a:r>
            <a: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spc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Кафедра економіки та міжнародних економічних відносин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6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64807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uk-UA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навчальної дисципліни є </a:t>
            </a:r>
            <a:r>
              <a:rPr lang="uk-UA" sz="20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засвоєння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знань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практичних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навичок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із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проведення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валютних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операцій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викладання навчальної дисципліни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формування  необхідних теоретичних знань і практичних навичок з методології управління проектами, яка є перспективним напрямком розвитку теорії економіки і набуває все більшого поширення в усіх сферах діяльності, а також опанування відповідного інструментарію для успішного управління проектами інформатизації різних типів та видів. </a:t>
            </a:r>
            <a:endParaRPr lang="ru-RU" sz="2000" b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Основними завданнями</a:t>
            </a:r>
            <a:r>
              <a:rPr lang="uk-UA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вивчення дисципліни є: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вивчення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валютного ринку,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цілей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норм і правил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валютних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операцій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;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набуття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вмінь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і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навичок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проведення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валютних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операцій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різних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видів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відкриття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ведення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валютних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рахунків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2000" b="1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222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29324"/>
            <a:ext cx="6182816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Компетентності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 ступеня вищої освіти бакалавр з навчальної дисципліни: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Здатність брати участь у ділових міжнародних організаційно-правових відносинах, обґрунтовувати власну думку щодо конкретних умов реалізації форм МЕВ на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мега-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макро-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,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мезо-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  і  </a:t>
            </a:r>
            <a:r>
              <a:rPr lang="uk-UA" sz="2000" b="0" dirty="0" err="1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мікрорівнях</a:t>
            </a:r>
            <a:r>
              <a:rPr lang="uk-UA" sz="2000" b="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Досліджувати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економічні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явища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процеси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міжнародній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сфері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на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основі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розуміння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історичних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передумов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їх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розвитку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виділяючи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й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узагальнюючи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тенденції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Ідентифікувати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обговорювати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та бути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учасником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ділових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міжнародних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організаційно-правових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відносин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обґрунтовувати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власну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думку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щодо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конкретних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умов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реалізації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форм МЕВ на мега-, макро-, мезо- і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мікрорівнях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57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1"/>
            <a:ext cx="8784975" cy="4407408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1.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структура.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2.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3.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негайною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поставкою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4.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Термінові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5.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СВОП.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6.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арбітраж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7.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8.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Форфейтингові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лізингові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факторингові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9.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Неторгові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10.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Відкриття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рахунків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11.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Кореспондентські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банками.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12. Контроль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валютних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02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407893" cy="487828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валюту і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»№ 2473 –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21.06.2018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2.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банки та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банківську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» №2121-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07.12.2000р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3.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Банк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» №679-Х1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20.05.1999р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4.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платіжні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переказ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” №2346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- 111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05.04.2001р.</a:t>
            </a: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5.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зовнішньоекономічну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16.04.1991р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6. Закон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«Про порядок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іноземній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валюті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» 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185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23.09.1994р.</a:t>
            </a:r>
          </a:p>
          <a:p>
            <a:pPr>
              <a:lnSpc>
                <a:spcPct val="170000"/>
              </a:lnSpc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7. Дорошенко Г.О, Дорошенко Н.О.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валютні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навчаль-ний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-ник з грифом МОН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Украї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-ни/ Г.О. Дорошенко ,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Н.О. Дорошенко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 - Х.: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«НТМТ», 2013.-212с.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РЕКОМЕНДОВАНА ЛІТЕРАТУРА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16822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361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Сетка</vt:lpstr>
      <vt:lpstr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vt:lpstr>
      <vt:lpstr>Презентация PowerPoint</vt:lpstr>
      <vt:lpstr>Презентация PowerPoint</vt:lpstr>
      <vt:lpstr>Перелік тем</vt:lpstr>
      <vt:lpstr>РЕКОМЕНДОВАНА 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Херсонський державний університет Факультет економіки та менеджменту Кафедра економіки та міжнародних економічних відносин</dc:title>
  <dc:creator>Owner</dc:creator>
  <cp:lastModifiedBy>Owner</cp:lastModifiedBy>
  <cp:revision>3</cp:revision>
  <dcterms:created xsi:type="dcterms:W3CDTF">2020-06-09T19:53:08Z</dcterms:created>
  <dcterms:modified xsi:type="dcterms:W3CDTF">2020-07-09T14:58:17Z</dcterms:modified>
</cp:coreProperties>
</file>