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24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029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949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9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24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95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17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27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551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859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78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1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ГОСПОДАРСЬКЕ ЗАКОНОДАВСТВО ЗАРУБІЖНИХ КРАЇН</a:t>
            </a:r>
            <a:r>
              <a:rPr lang="uk-UA" sz="2700" b="1" dirty="0" smtClean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92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6192688" cy="5115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20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</a:rPr>
              <a:t>господарські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</a:rPr>
              <a:t>відносини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</a:rPr>
              <a:t> з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</a:rPr>
              <a:t>міжнародним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</a:rPr>
              <a:t>елементом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</a:rPr>
              <a:t>що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</a:rPr>
              <a:t>регулюються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</a:rPr>
              <a:t> нормами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</a:rPr>
              <a:t>господарського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</a:rPr>
              <a:t> права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</a:rPr>
              <a:t>зарубіжних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</a:rPr>
              <a:t>країн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правового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prstClr val="white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вивчення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системи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господарського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права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зарубіжних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країн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набуття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навичок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правового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застосування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норм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господарського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права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зарубіжних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країн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endParaRPr lang="ru-RU" sz="200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028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76672"/>
            <a:ext cx="6552728" cy="628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доцільність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дипломатичних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конфліктних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ситуацій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міжнародному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брати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організаційно-правових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відносинах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власну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форм МЕВ на мега-, макро-, мезо-  і 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мікрорівнях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Тлумачити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права,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використовуючи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базові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правознавства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Оцінювати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події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співробітництва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стан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конфлікту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системах.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політичні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дипломатичні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безпекові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суспільні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юридичні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екологічні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ризики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глобальних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155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1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028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4727" y="1772816"/>
            <a:ext cx="8856984" cy="491146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Тема 1.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господарського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права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Тема 2.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Транснаціональне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господарське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право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Суб’єкти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господарського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права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Правове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майнових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Господарський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договір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Антимонопольно-конкурентне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країнах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uk-UA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671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00808"/>
            <a:ext cx="8640960" cy="4623432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Вінник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Господарське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право 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/ Оксана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Вінник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; М-во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науки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- 2-ге вид,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та доп.. - К.: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Всеукраїнська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асоціація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видавців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Правова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єдність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", 2008. - 766 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2. Голяк Л.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Господарське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право: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Навчально-методичний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/ Людмила Голяк,;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Міжрегіональна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академія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персоналом . - К.: МАУП, 2006. - 194 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Господарське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право: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 схемах і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таблицях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/ М. Л.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Шелухін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.; За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ред. М. Л.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Шелухіна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; М-во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науки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Донецький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юридичний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-т при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Луганському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університеті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внутрішніх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справ. - К. : Центр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2006. - 611 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Мамутов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В.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Господарче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для студ.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юрид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спец.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Міжнародний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фонд "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Відродження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". — К. 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Ділова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1996. — 352с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5. Щербина В.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Господарське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право: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/ Валентин Щербина; М-во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науки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- 3-є вид.,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перероб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і доп.. - К.: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Юрінком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Інтер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2007. – 653 с.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25205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416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3</cp:revision>
  <dcterms:created xsi:type="dcterms:W3CDTF">2020-06-10T20:21:38Z</dcterms:created>
  <dcterms:modified xsi:type="dcterms:W3CDTF">2020-07-09T14:59:06Z</dcterms:modified>
</cp:coreProperties>
</file>