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5C7D-F1E9-430C-BD4E-43E44AEC1B15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2CED-CCEA-4FF1-822C-86B25D6347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5C7D-F1E9-430C-BD4E-43E44AEC1B15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2CED-CCEA-4FF1-822C-86B25D634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5C7D-F1E9-430C-BD4E-43E44AEC1B15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2CED-CCEA-4FF1-822C-86B25D634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5C7D-F1E9-430C-BD4E-43E44AEC1B15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2CED-CCEA-4FF1-822C-86B25D6347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5C7D-F1E9-430C-BD4E-43E44AEC1B15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2CED-CCEA-4FF1-822C-86B25D634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5C7D-F1E9-430C-BD4E-43E44AEC1B15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2CED-CCEA-4FF1-822C-86B25D6347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5C7D-F1E9-430C-BD4E-43E44AEC1B15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2CED-CCEA-4FF1-822C-86B25D6347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5C7D-F1E9-430C-BD4E-43E44AEC1B15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2CED-CCEA-4FF1-822C-86B25D634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5C7D-F1E9-430C-BD4E-43E44AEC1B15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2CED-CCEA-4FF1-822C-86B25D634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5C7D-F1E9-430C-BD4E-43E44AEC1B15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2CED-CCEA-4FF1-822C-86B25D634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5C7D-F1E9-430C-BD4E-43E44AEC1B15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2CED-CCEA-4FF1-822C-86B25D6347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C625C7D-F1E9-430C-BD4E-43E44AEC1B15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072CED-CCEA-4FF1-822C-86B25D6347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Викладач – кандидат філологічних наук, доцент Гладкова Р.Я.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ДІАЛЕКТОЛОГІЯ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1828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ДІАЛЕКТОЛОГІЯ – </a:t>
            </a:r>
          </a:p>
          <a:p>
            <a:r>
              <a:rPr lang="uk-UA" sz="2800" dirty="0" smtClean="0"/>
              <a:t>ЦЕ «УСНА ІСТОРІЯ»!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8322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 ДИСЦИПЛІНИ: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uk-UA" dirty="0"/>
              <a:t>Курс діалектології має важливе теоретичне та практичне значення в підготовці майбутнього вчителя-словесника. </a:t>
            </a:r>
            <a:endParaRPr lang="uk-UA" dirty="0" smtClean="0"/>
          </a:p>
          <a:p>
            <a:pPr algn="just"/>
            <a:r>
              <a:rPr lang="uk-UA" dirty="0" smtClean="0"/>
              <a:t>Метою </a:t>
            </a:r>
            <a:r>
              <a:rPr lang="uk-UA" dirty="0"/>
              <a:t>курсу є знайомство студентів-філологів з системою сучасних російських народних говорів, діалектами як формою існування національної мови та підготовка майбутнього вчителя-словесника до роботи в діалектному </a:t>
            </a:r>
            <a:r>
              <a:rPr lang="uk-UA" dirty="0" smtClean="0"/>
              <a:t>середовищі.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513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ЗАВДАННЯ КУРСУ: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uk-UA" b="1" i="1" u="sng" dirty="0"/>
              <a:t>Пізнавальні</a:t>
            </a:r>
            <a:r>
              <a:rPr lang="uk-UA" dirty="0"/>
              <a:t>: студент повинен засвоїти поняття «діалект»  і відмінності </a:t>
            </a:r>
            <a:r>
              <a:rPr lang="uk-UA" dirty="0" err="1"/>
              <a:t>діалекта</a:t>
            </a:r>
            <a:r>
              <a:rPr lang="uk-UA" dirty="0"/>
              <a:t> від літературної мови, ознайомитися з головними діалектними відмінностями в фонетиці, лексиці та граматиці, з класифікацією </a:t>
            </a:r>
            <a:r>
              <a:rPr lang="uk-UA" dirty="0" smtClean="0"/>
              <a:t>народних </a:t>
            </a:r>
            <a:r>
              <a:rPr lang="uk-UA" dirty="0"/>
              <a:t>говорів і діалектологічними картами. </a:t>
            </a:r>
            <a:endParaRPr lang="ru-RU" dirty="0"/>
          </a:p>
          <a:p>
            <a:pPr algn="just"/>
            <a:r>
              <a:rPr lang="ru-RU" b="1" i="1" u="sng" dirty="0" err="1"/>
              <a:t>Практич</a:t>
            </a:r>
            <a:r>
              <a:rPr lang="uk-UA" b="1" i="1" u="sng" dirty="0"/>
              <a:t>ні</a:t>
            </a:r>
            <a:r>
              <a:rPr lang="ru-RU" b="1" i="1" u="sng" dirty="0"/>
              <a:t>:</a:t>
            </a:r>
            <a:endParaRPr lang="ru-RU" dirty="0"/>
          </a:p>
          <a:p>
            <a:pPr lvl="0" algn="just"/>
            <a:r>
              <a:rPr lang="uk-UA" dirty="0"/>
              <a:t>виробити у студентів н</a:t>
            </a:r>
            <a:r>
              <a:rPr lang="ru-RU" dirty="0" err="1"/>
              <a:t>ав</a:t>
            </a:r>
            <a:r>
              <a:rPr lang="uk-UA" dirty="0" err="1"/>
              <a:t>ички</a:t>
            </a:r>
            <a:r>
              <a:rPr lang="uk-UA" dirty="0"/>
              <a:t>    сприйняття живого діалектного мовлення, </a:t>
            </a:r>
            <a:r>
              <a:rPr lang="uk-UA" dirty="0" smtClean="0"/>
              <a:t>навчити </a:t>
            </a:r>
            <a:r>
              <a:rPr lang="ru-RU" dirty="0" err="1" smtClean="0"/>
              <a:t>читат</a:t>
            </a:r>
            <a:r>
              <a:rPr lang="uk-UA" dirty="0"/>
              <a:t>и й </a:t>
            </a:r>
            <a:r>
              <a:rPr lang="ru-RU" dirty="0" err="1"/>
              <a:t>транскриб</a:t>
            </a:r>
            <a:r>
              <a:rPr lang="uk-UA" dirty="0" err="1"/>
              <a:t>увати</a:t>
            </a:r>
            <a:r>
              <a:rPr lang="uk-UA" dirty="0"/>
              <a:t> </a:t>
            </a:r>
            <a:r>
              <a:rPr lang="ru-RU" dirty="0" err="1"/>
              <a:t>народн</a:t>
            </a:r>
            <a:r>
              <a:rPr lang="uk-UA" dirty="0"/>
              <a:t>і</a:t>
            </a:r>
            <a:r>
              <a:rPr lang="ru-RU" dirty="0"/>
              <a:t> говор</a:t>
            </a:r>
            <a:r>
              <a:rPr lang="uk-UA" dirty="0"/>
              <a:t>и</a:t>
            </a:r>
            <a:r>
              <a:rPr lang="ru-RU" dirty="0" smtClean="0"/>
              <a:t>; </a:t>
            </a:r>
            <a:r>
              <a:rPr lang="uk-UA" dirty="0" smtClean="0"/>
              <a:t>вміння </a:t>
            </a:r>
            <a:r>
              <a:rPr lang="uk-UA" dirty="0"/>
              <a:t>виявляти діалектні особливості народних </a:t>
            </a:r>
            <a:r>
              <a:rPr lang="uk-UA" dirty="0" smtClean="0"/>
              <a:t>говорів.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214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ОЧІКУВАНІ РЕЗУЛЬТАТИ: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Завершивши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дисципліни</a:t>
            </a:r>
            <a:r>
              <a:rPr lang="ru-RU" dirty="0"/>
              <a:t>, </a:t>
            </a:r>
            <a:r>
              <a:rPr lang="ru-RU" dirty="0" err="1"/>
              <a:t>студенти</a:t>
            </a:r>
            <a:r>
              <a:rPr lang="ru-RU" dirty="0"/>
              <a:t> </a:t>
            </a:r>
            <a:r>
              <a:rPr lang="ru-RU" b="1" dirty="0" err="1"/>
              <a:t>готові</a:t>
            </a:r>
            <a:r>
              <a:rPr lang="ru-RU" b="1" dirty="0"/>
              <a:t> до</a:t>
            </a:r>
            <a:r>
              <a:rPr lang="ru-RU" dirty="0"/>
              <a:t>:</a:t>
            </a:r>
          </a:p>
          <a:p>
            <a:r>
              <a:rPr lang="uk-UA" dirty="0"/>
              <a:t>- осмисленого підходу до мовних явищ і використання лінгвістичних понять, необхідних для вивчення діалектів та діалектних текстів;</a:t>
            </a:r>
            <a:endParaRPr lang="ru-RU" dirty="0"/>
          </a:p>
          <a:p>
            <a:r>
              <a:rPr lang="ru-RU" dirty="0"/>
              <a:t>- </a:t>
            </a:r>
            <a:r>
              <a:rPr lang="uk-UA" dirty="0"/>
              <a:t>сприйняття</a:t>
            </a:r>
            <a:r>
              <a:rPr lang="ru-RU" dirty="0"/>
              <a:t>, </a:t>
            </a:r>
            <a:r>
              <a:rPr lang="ru-RU" dirty="0" err="1"/>
              <a:t>анал</a:t>
            </a:r>
            <a:r>
              <a:rPr lang="uk-UA" dirty="0" err="1"/>
              <a:t>ізу</a:t>
            </a:r>
            <a:r>
              <a:rPr lang="ru-RU" dirty="0"/>
              <a:t>, </a:t>
            </a:r>
            <a:r>
              <a:rPr lang="uk-UA" dirty="0"/>
              <a:t>узагальнення і</a:t>
            </a:r>
            <a:r>
              <a:rPr lang="ru-RU" dirty="0" err="1"/>
              <a:t>нформац</a:t>
            </a:r>
            <a:r>
              <a:rPr lang="uk-UA" dirty="0" err="1"/>
              <a:t>ії</a:t>
            </a:r>
            <a:r>
              <a:rPr lang="ru-RU" dirty="0"/>
              <a:t>, постановки </a:t>
            </a:r>
            <a:r>
              <a:rPr lang="uk-UA" dirty="0"/>
              <a:t>мети та</a:t>
            </a:r>
            <a:r>
              <a:rPr lang="ru-RU" dirty="0"/>
              <a:t> в</a:t>
            </a:r>
            <a:r>
              <a:rPr lang="uk-UA" dirty="0"/>
              <a:t>и</a:t>
            </a:r>
            <a:r>
              <a:rPr lang="ru-RU" dirty="0"/>
              <a:t>бор</a:t>
            </a:r>
            <a:r>
              <a:rPr lang="uk-UA" dirty="0"/>
              <a:t>у шляхів її</a:t>
            </a:r>
            <a:r>
              <a:rPr lang="ru-RU" dirty="0"/>
              <a:t> до</a:t>
            </a:r>
            <a:r>
              <a:rPr lang="uk-UA" dirty="0" err="1"/>
              <a:t>сягнення</a:t>
            </a:r>
            <a:r>
              <a:rPr lang="ru-RU" dirty="0"/>
              <a:t>;</a:t>
            </a:r>
          </a:p>
          <a:p>
            <a:r>
              <a:rPr lang="ru-RU" dirty="0"/>
              <a:t>- </a:t>
            </a:r>
            <a:r>
              <a:rPr lang="uk-UA" dirty="0"/>
              <a:t>з</a:t>
            </a:r>
            <a:r>
              <a:rPr lang="ru-RU" dirty="0"/>
              <a:t>бор</a:t>
            </a:r>
            <a:r>
              <a:rPr lang="uk-UA" dirty="0"/>
              <a:t>у та </a:t>
            </a:r>
            <a:r>
              <a:rPr lang="ru-RU" dirty="0" err="1"/>
              <a:t>анал</a:t>
            </a:r>
            <a:r>
              <a:rPr lang="uk-UA" dirty="0"/>
              <a:t>і</a:t>
            </a:r>
            <a:r>
              <a:rPr lang="ru-RU" dirty="0"/>
              <a:t>з</a:t>
            </a:r>
            <a:r>
              <a:rPr lang="uk-UA" dirty="0"/>
              <a:t>у мовних</a:t>
            </a:r>
            <a:r>
              <a:rPr lang="ru-RU" dirty="0"/>
              <a:t> факт</a:t>
            </a:r>
            <a:r>
              <a:rPr lang="uk-UA" dirty="0"/>
              <a:t>і</a:t>
            </a:r>
            <a:r>
              <a:rPr lang="ru-RU" dirty="0"/>
              <a:t>в </a:t>
            </a:r>
            <a:r>
              <a:rPr lang="uk-UA" dirty="0"/>
              <a:t>з використанням </a:t>
            </a:r>
            <a:r>
              <a:rPr lang="ru-RU" dirty="0" err="1"/>
              <a:t>трад</a:t>
            </a:r>
            <a:r>
              <a:rPr lang="uk-UA" dirty="0" err="1"/>
              <a:t>иційних</a:t>
            </a:r>
            <a:r>
              <a:rPr lang="ru-RU" dirty="0"/>
              <a:t> метод</a:t>
            </a:r>
            <a:r>
              <a:rPr lang="uk-UA" dirty="0"/>
              <a:t>і</a:t>
            </a:r>
            <a:r>
              <a:rPr lang="ru-RU" dirty="0"/>
              <a:t>в </a:t>
            </a:r>
            <a:r>
              <a:rPr lang="uk-UA" dirty="0"/>
              <a:t>і</a:t>
            </a:r>
            <a:r>
              <a:rPr lang="ru-RU" dirty="0"/>
              <a:t> с</a:t>
            </a:r>
            <a:r>
              <a:rPr lang="uk-UA" dirty="0" err="1"/>
              <a:t>учасних</a:t>
            </a:r>
            <a:r>
              <a:rPr lang="uk-UA" dirty="0"/>
              <a:t> і</a:t>
            </a:r>
            <a:r>
              <a:rPr lang="ru-RU" dirty="0" err="1"/>
              <a:t>нформац</a:t>
            </a:r>
            <a:r>
              <a:rPr lang="uk-UA" dirty="0" err="1"/>
              <a:t>ійни</a:t>
            </a:r>
            <a:r>
              <a:rPr lang="ru-RU" dirty="0"/>
              <a:t>х технолог</a:t>
            </a:r>
            <a:r>
              <a:rPr lang="uk-UA" dirty="0"/>
              <a:t>і</a:t>
            </a:r>
            <a:r>
              <a:rPr lang="ru-RU" dirty="0"/>
              <a:t>й;</a:t>
            </a:r>
          </a:p>
          <a:p>
            <a:r>
              <a:rPr lang="ru-RU" dirty="0"/>
              <a:t>- </a:t>
            </a:r>
            <a:r>
              <a:rPr lang="uk-UA" dirty="0"/>
              <a:t>сприйняття</a:t>
            </a:r>
            <a:r>
              <a:rPr lang="ru-RU" dirty="0"/>
              <a:t> живо</a:t>
            </a:r>
            <a:r>
              <a:rPr lang="uk-UA" dirty="0" err="1"/>
              <a:t>го</a:t>
            </a:r>
            <a:r>
              <a:rPr lang="ru-RU" dirty="0"/>
              <a:t> д</a:t>
            </a:r>
            <a:r>
              <a:rPr lang="uk-UA" dirty="0"/>
              <a:t>і</a:t>
            </a:r>
            <a:r>
              <a:rPr lang="ru-RU" dirty="0" err="1"/>
              <a:t>алектно</a:t>
            </a:r>
            <a:r>
              <a:rPr lang="uk-UA" dirty="0" err="1"/>
              <a:t>го</a:t>
            </a:r>
            <a:r>
              <a:rPr lang="uk-UA" dirty="0"/>
              <a:t> мовлення</a:t>
            </a:r>
            <a:r>
              <a:rPr lang="ru-RU" dirty="0"/>
              <a:t>; </a:t>
            </a:r>
          </a:p>
          <a:p>
            <a:r>
              <a:rPr lang="ru-RU" dirty="0"/>
              <a:t>- </a:t>
            </a:r>
            <a:r>
              <a:rPr lang="uk-UA" dirty="0"/>
              <a:t>проведення комплексного </a:t>
            </a:r>
            <a:r>
              <a:rPr lang="ru-RU" dirty="0" err="1"/>
              <a:t>анал</a:t>
            </a:r>
            <a:r>
              <a:rPr lang="uk-UA" dirty="0"/>
              <a:t>і</a:t>
            </a:r>
            <a:r>
              <a:rPr lang="ru-RU" dirty="0"/>
              <a:t>з</a:t>
            </a:r>
            <a:r>
              <a:rPr lang="uk-UA" dirty="0"/>
              <a:t>у</a:t>
            </a:r>
            <a:r>
              <a:rPr lang="ru-RU" dirty="0"/>
              <a:t> д</a:t>
            </a:r>
            <a:r>
              <a:rPr lang="uk-UA" dirty="0"/>
              <a:t>і</a:t>
            </a:r>
            <a:r>
              <a:rPr lang="ru-RU" dirty="0" err="1"/>
              <a:t>алектн</a:t>
            </a:r>
            <a:r>
              <a:rPr lang="uk-UA" dirty="0"/>
              <a:t>и</a:t>
            </a:r>
            <a:r>
              <a:rPr lang="ru-RU" dirty="0"/>
              <a:t>х текст</a:t>
            </a:r>
            <a:r>
              <a:rPr lang="uk-UA" dirty="0"/>
              <a:t>і</a:t>
            </a:r>
            <a:r>
              <a:rPr lang="ru-RU" dirty="0"/>
              <a:t>в.</a:t>
            </a:r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476389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</TotalTime>
  <Words>243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ДІАЛЕКТОЛОГІЯ</vt:lpstr>
      <vt:lpstr>Презентация PowerPoint</vt:lpstr>
      <vt:lpstr>МЕТА ДИСЦИПЛІНИ:</vt:lpstr>
      <vt:lpstr>ЗАВДАННЯ КУРСУ:</vt:lpstr>
      <vt:lpstr>ОЧІКУВАНІ РЕЗУЛЬТАТИ: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ДІАЛЕКТОЛОГІЯ</dc:title>
  <dc:creator>USER</dc:creator>
  <cp:lastModifiedBy>USER</cp:lastModifiedBy>
  <cp:revision>4</cp:revision>
  <dcterms:created xsi:type="dcterms:W3CDTF">2020-06-14T11:27:25Z</dcterms:created>
  <dcterms:modified xsi:type="dcterms:W3CDTF">2020-06-16T17:17:29Z</dcterms:modified>
</cp:coreProperties>
</file>