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804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662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003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81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40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29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928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465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863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2824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112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591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b="1" cap="all" dirty="0" smtClean="0">
                <a:latin typeface="Times New Roman" pitchFamily="18" charset="0"/>
                <a:cs typeface="Times New Roman" pitchFamily="18" charset="0"/>
              </a:rPr>
              <a:t>Економіка СТАЛОГО РОЗВИТКУ</a:t>
            </a: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9070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11025"/>
            <a:ext cx="647340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7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17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забезпечення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формування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знань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про</a:t>
            </a:r>
          </a:p>
          <a:p>
            <a:pPr algn="just"/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оптимізацію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і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гармонізацію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взаємовідносин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людини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і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довкілля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створення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теоретично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обгрунтованих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заходів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по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стабілізації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поліпшення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соціальної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техніко-економічної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екологічної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ситуації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в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сучасних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умовах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</a:p>
          <a:p>
            <a:pPr algn="just"/>
            <a:r>
              <a:rPr lang="ru-RU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17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є 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теоретичних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аспектів</a:t>
            </a:r>
            <a:r>
              <a:rPr lang="ru-RU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сталого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економіки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сталого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7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sz="17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endParaRPr lang="uk-UA" sz="17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основи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«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зеленої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»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економіки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в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контексті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забезпечення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переходу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України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до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сталого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розвитку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;</a:t>
            </a:r>
          </a:p>
          <a:p>
            <a:pPr marL="285750" indent="-285750" algn="just">
              <a:buFontTx/>
              <a:buChar char="-"/>
            </a:pP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структурні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зміни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в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економіці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при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переході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до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сталого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розвитку</a:t>
            </a:r>
            <a:r>
              <a:rPr lang="ru-RU" sz="1700" dirty="0">
                <a:solidFill>
                  <a:prstClr val="white"/>
                </a:solidFill>
                <a:latin typeface="Times New Roman"/>
                <a:ea typeface="Times New Roman"/>
              </a:rPr>
              <a:t>;</a:t>
            </a:r>
            <a:endParaRPr lang="ru-RU" sz="1700" dirty="0" smtClean="0">
              <a:solidFill>
                <a:prstClr val="white"/>
              </a:solidFill>
              <a:latin typeface="Times New Roman"/>
              <a:ea typeface="Times New Roman"/>
            </a:endParaRPr>
          </a:p>
          <a:p>
            <a:pPr marL="285750" indent="-285750" algn="just">
              <a:buFontTx/>
              <a:buChar char="-"/>
            </a:pP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основи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розвитку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підприємств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в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умовах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сталого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розвитку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;</a:t>
            </a:r>
          </a:p>
          <a:p>
            <a:pPr marL="285750" indent="-285750" algn="just">
              <a:buFontTx/>
              <a:buChar char="-"/>
            </a:pP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самостійно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визначати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можливі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шляхи переходу до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сталого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розвитку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людства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збереження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середовища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; </a:t>
            </a:r>
          </a:p>
          <a:p>
            <a:pPr marL="285750" indent="-285750" algn="just">
              <a:buFontTx/>
              <a:buChar char="-"/>
            </a:pP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обґрунтовувати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оптимальну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програму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покращання</a:t>
            </a:r>
            <a:r>
              <a:rPr lang="ru-RU" sz="17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економічної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екологічної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соціальної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ситуації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; </a:t>
            </a:r>
          </a:p>
          <a:p>
            <a:pPr marL="285750" indent="-285750" algn="just">
              <a:buFontTx/>
              <a:buChar char="-"/>
            </a:pP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основні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принципи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формування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систем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оцінювання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сталого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розвитку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різномасштабних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об’єктів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;</a:t>
            </a:r>
          </a:p>
          <a:p>
            <a:pPr marL="285750" indent="-285750" algn="just">
              <a:buFontTx/>
              <a:buChar char="-"/>
            </a:pP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базові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методи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використовувані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для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агрегування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показників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в </a:t>
            </a:r>
            <a:r>
              <a:rPr lang="ru-RU" sz="17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індекси</a:t>
            </a:r>
            <a:r>
              <a:rPr lang="ru-RU" sz="17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  <a:endParaRPr lang="ru-RU" sz="1700" b="1" dirty="0">
              <a:solidFill>
                <a:prstClr val="white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31633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6696744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uk-UA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дисципліни: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знаходити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інформацію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джерел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згідно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з задачею,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формуючи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цю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інформацію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критично для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прийняття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оптимального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рішення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сталого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правильно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оцінювати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локальні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віддалені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наслідки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відношенню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навколишнього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середовища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рішень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прийняті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ресурсів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доступних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включаючи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базуються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на ІКТ (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інформаційно-комунікативних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технологіях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)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0000"/>
              </a:lnSpc>
            </a:pPr>
            <a:r>
              <a:rPr lang="ru-RU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Програмні</a:t>
            </a:r>
            <a:r>
              <a:rPr lang="ru-RU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0000"/>
              </a:lnSpc>
            </a:pP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результаті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дисципліни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студент повинен</a:t>
            </a:r>
          </a:p>
          <a:p>
            <a:pPr algn="just">
              <a:lnSpc>
                <a:spcPct val="120000"/>
              </a:lnSpc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демонструвати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генерувати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нові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ідеї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приймати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нестандартні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рішення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економіки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сталого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демонструвати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навики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проектування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науково-технічних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проектів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економіці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сталого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0000"/>
              </a:lnSpc>
            </a:pPr>
            <a:endParaRPr lang="ru-RU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endParaRPr lang="ru-RU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748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844824"/>
            <a:ext cx="8568951" cy="440740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Тема 1. Історичний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екскурс до концепції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сталог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орозвитку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Тема 2. Нормативно-правове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забезпечення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сталого розвитку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 Україні.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Тема 3. Вимірювання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сталого розвитку (індикатори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та індекси).</a:t>
            </a:r>
          </a:p>
          <a:p>
            <a:pPr marL="4572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Тема 4.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Економічне зростання і сталий розвиток.</a:t>
            </a:r>
          </a:p>
          <a:p>
            <a:pPr marL="4572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Тема 5.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Економічний механізм раціонального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використання ресурсів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4572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Тема 6. Досягнення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цілей сталого розвитку в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сфері бізнесу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Тема 7. «Зелена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економіка» в контексті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забезпечення переходу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України до сталого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розвитку.</a:t>
            </a:r>
          </a:p>
          <a:p>
            <a:pPr marL="4572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Тема 8. Розвиток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підприємств в умовах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сталого розвитку. 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695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19070"/>
            <a:ext cx="8784976" cy="4950289"/>
          </a:xfrm>
        </p:spPr>
        <p:txBody>
          <a:bodyPr>
            <a:no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Сталий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суспільства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/ авт.: А.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Садовенко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Масловська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В. Середа, Т.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Тимочко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– 2 вид. – К.; 2011. – 392 с.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Підліснюк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В.,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Рудик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І., Кириленко В.,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Вишенська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І.,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Маслюківська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О.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Сталий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суспільства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роль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Путівник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/ За ред.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В.Підліснюк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– К.: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Видавництво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СПД «Ковальчук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», 2005. – с.88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3. Постанова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Верховної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Ради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«Про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Концепцію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сталого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населених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пунктів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 (1359-14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24.12.1999 р.) // [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Електронний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ресурс] /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Офіційний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вісник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вiд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21.01.2000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р. – № 1. – С. 29.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Національна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парадигма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сталого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/ за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заг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ред.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академіка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НАН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д.т.н., проф.,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засл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діяча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науки і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техніки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Б. Є. Патона. – К.: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Державна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установа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Інститут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економіки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природокористування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сталого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Національної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академії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наук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", 2012. – 72 с.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Згуровський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М. З.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сталого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суспільства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М.З.Згуровський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Г.А.Статюха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Київ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Політехніка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НТУУ «КПІ», 2010 р. – 463 с.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6. Рио-де-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Жанейрская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декларация по окружающей среде и развитию. 3–14 июня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1992 –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[Электронный ресурс]. – Режим доступа: // http://www.un.org.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7. Йоханнесбургская декларация по устойчивому развитию – [Электронный ресурс]. –</a:t>
            </a:r>
          </a:p>
          <a:p>
            <a:pPr marL="4572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Режим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доступа: http://www.un.org/ru/documents/decl_conv/declarations/decl_wssd.shtml.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8. Стокгольмская декларация по проблемам окружающей человека среды.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–[Электронный ресурс]. – Режим доступа: http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://www.un.org/ru/documents/decl_conv/declarations/declarathenv.shtml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5315484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541</Words>
  <Application>Microsoft Office PowerPoint</Application>
  <PresentationFormat>Экран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4</cp:revision>
  <dcterms:created xsi:type="dcterms:W3CDTF">2020-06-15T19:35:07Z</dcterms:created>
  <dcterms:modified xsi:type="dcterms:W3CDTF">2020-07-09T14:59:57Z</dcterms:modified>
</cp:coreProperties>
</file>