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74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18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68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3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23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2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6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54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42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63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0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ЕКОНОМІКА ТА БІЗНЕС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17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828" y="363915"/>
            <a:ext cx="661741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підходи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до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управління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підприємствами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організаціями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підставі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сучасних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стратегічного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фінансового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менеджменту, маркетингового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інструментарію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метою оптимального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факторів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виробництва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ресурсів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підприємства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uk-UA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набуття майбутніми фахівцями знань та вміння приймати зважені управлінські рішення, виходячи з об’єктивної інформації щодо розвитку бізнес процесів на підприємстві. </a:t>
            </a:r>
            <a:endParaRPr lang="uk-UA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узагальнення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систематизація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теоретико-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методичних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основ комплексного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фінансово-господарської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підприємствах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й в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організаціях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України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умовах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ринку;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вивчення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підходів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щодо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виробничої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програми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суб’єктів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господарювання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метою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здійснення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поточного та перспективного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планування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фінансово-господарської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обґрунтування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стратегічного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плану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суб’єктів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господарювання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оцінки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й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потенціалу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розробка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основі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отриманих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результатів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прогнозних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моделей;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розробляти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реалізовувати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маркетингову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стратегію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суб’єктів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прийняття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результатів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дослідження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зважених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управлінських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рішень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спрямованих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підтримку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позитивної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динаміки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фінансово-господарської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організацій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 </a:t>
            </a:r>
            <a:endParaRPr lang="ru-RU" sz="16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2049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24880"/>
            <a:ext cx="639901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комплексного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результативності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підприємницької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планувати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продажів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підприємстві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стратегічні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тактичні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плани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фінансово-господарської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прогнозувати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звіти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аналітичні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доповіді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інформаційну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базу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збору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оброки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підприємстві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65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20688"/>
            <a:ext cx="6224620" cy="573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студент повинен: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З’ясовувати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як члена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усвідомлювати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цінності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громадянського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верховенства права, прав і свобод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громадянина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систем.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професійну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аргументацію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донесення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ідей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проблем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фахівців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нефахівців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Розуміти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середовищі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бізнесу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sz="155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75252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ринку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Підприємницький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бізнес-ідея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-модель нового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5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Бізнес-планування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підприємницькій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Організаційні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власного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Ліцензування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патентування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підприємницької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10. Доходи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прибутки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бізнесі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бізнесі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12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витрати-обсяг-прибуток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 (CVP) як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перспектив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13.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Оподаткування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підприємницької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357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424936" cy="4407408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Виноградська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К.6 Кондор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2005.- 544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Варналій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З.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.- К.: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2002.- 239с.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Савіна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Н.Б.,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Костюкевич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бізнес-планування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НУВГП, 2011. – 195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Савіна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Н.Б.,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Костюкевич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Підприємницьке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право.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НУВГП, 2011. – 151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Савіна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Н.Б.,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Костюкевич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 маркетингу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НУВГП, 2013. – 220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СавінаН.Б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Костюкевич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підприємництво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менеджмент.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НУВГП, 2015. – 191 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255188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492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2020-06-14T17:48:41Z</dcterms:created>
  <dcterms:modified xsi:type="dcterms:W3CDTF">2020-07-09T15:06:40Z</dcterms:modified>
</cp:coreProperties>
</file>