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3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4.xml" ContentType="application/vnd.openxmlformats-officedocument.presentationml.tags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5.xml" ContentType="application/vnd.openxmlformats-officedocument.presentationml.tag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ags/tag6.xml" ContentType="application/vnd.openxmlformats-officedocument.presentationml.tags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tags/tag7.xml" ContentType="application/vnd.openxmlformats-officedocument.presentationml.tags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2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Rg st="1" end="7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328B51-E8E2-437E-9263-A56ECDA5DF88}" type="doc">
      <dgm:prSet loTypeId="urn:microsoft.com/office/officeart/2005/8/layout/vList3" loCatId="list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F7CAF422-47E3-4F2B-8A7E-3186058D26DC}">
      <dgm:prSet custT="1"/>
      <dgm:spPr/>
      <dgm:t>
        <a:bodyPr/>
        <a:lstStyle/>
        <a:p>
          <a:pPr rtl="0"/>
          <a:r>
            <a:rPr lang="uk-UA" sz="3200" b="0" baseline="0" dirty="0" smtClean="0"/>
            <a:t>Культура мовлення сучасного вчителя англійської мови</a:t>
          </a:r>
          <a:br>
            <a:rPr lang="uk-UA" sz="3200" b="0" baseline="0" dirty="0" smtClean="0"/>
          </a:br>
          <a:r>
            <a:rPr lang="uk-UA" sz="1800" baseline="0" dirty="0" smtClean="0"/>
            <a:t>Курс для студентів магістратури спеціалізації 014.021 Середня освіта (Англійська мова і література)</a:t>
          </a:r>
          <a:br>
            <a:rPr lang="uk-UA" sz="1800" baseline="0" dirty="0" smtClean="0"/>
          </a:br>
          <a:endParaRPr lang="ru-RU" sz="1800" baseline="0" dirty="0"/>
        </a:p>
      </dgm:t>
    </dgm:pt>
    <dgm:pt modelId="{BB58E91C-1ACE-4B05-8AD3-94629C0C6BF1}" type="parTrans" cxnId="{386B9178-D9FB-42DB-96EA-8D87FFAAACD2}">
      <dgm:prSet/>
      <dgm:spPr/>
      <dgm:t>
        <a:bodyPr/>
        <a:lstStyle/>
        <a:p>
          <a:endParaRPr lang="ru-RU"/>
        </a:p>
      </dgm:t>
    </dgm:pt>
    <dgm:pt modelId="{82283D63-72C6-46E9-8719-140C94517115}" type="sibTrans" cxnId="{386B9178-D9FB-42DB-96EA-8D87FFAAACD2}">
      <dgm:prSet/>
      <dgm:spPr/>
      <dgm:t>
        <a:bodyPr/>
        <a:lstStyle/>
        <a:p>
          <a:endParaRPr lang="ru-RU"/>
        </a:p>
      </dgm:t>
    </dgm:pt>
    <dgm:pt modelId="{D397A999-0A23-41F0-8295-8E109C1EBA9A}" type="pres">
      <dgm:prSet presAssocID="{20328B51-E8E2-437E-9263-A56ECDA5DF8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0BE565E-2337-4079-9E54-8D4A9C05E9EC}" type="pres">
      <dgm:prSet presAssocID="{F7CAF422-47E3-4F2B-8A7E-3186058D26DC}" presName="composite" presStyleCnt="0"/>
      <dgm:spPr/>
    </dgm:pt>
    <dgm:pt modelId="{BD70D7B0-0A2B-449D-BD4E-AF6E76464721}" type="pres">
      <dgm:prSet presAssocID="{F7CAF422-47E3-4F2B-8A7E-3186058D26DC}" presName="imgShp" presStyleLbl="fgImgPlace1" presStyleIdx="0" presStyleCnt="1" custLinFactNeighborX="-14940" custLinFactNeighborY="0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6EE5568-37C7-4ADB-94D0-79630F7CA111}" type="pres">
      <dgm:prSet presAssocID="{F7CAF422-47E3-4F2B-8A7E-3186058D26DC}" presName="txShp" presStyleLbl="node1" presStyleIdx="0" presStyleCnt="1" custScaleX="135576" custLinFactNeighborX="5293" custLinFactNeighborY="-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86B9178-D9FB-42DB-96EA-8D87FFAAACD2}" srcId="{20328B51-E8E2-437E-9263-A56ECDA5DF88}" destId="{F7CAF422-47E3-4F2B-8A7E-3186058D26DC}" srcOrd="0" destOrd="0" parTransId="{BB58E91C-1ACE-4B05-8AD3-94629C0C6BF1}" sibTransId="{82283D63-72C6-46E9-8719-140C94517115}"/>
    <dgm:cxn modelId="{36A7A140-20E3-42F3-B195-A6B926988864}" type="presOf" srcId="{F7CAF422-47E3-4F2B-8A7E-3186058D26DC}" destId="{F6EE5568-37C7-4ADB-94D0-79630F7CA111}" srcOrd="0" destOrd="0" presId="urn:microsoft.com/office/officeart/2005/8/layout/vList3"/>
    <dgm:cxn modelId="{35CE18BB-347F-488F-897E-B169CFC3C991}" type="presOf" srcId="{20328B51-E8E2-437E-9263-A56ECDA5DF88}" destId="{D397A999-0A23-41F0-8295-8E109C1EBA9A}" srcOrd="0" destOrd="0" presId="urn:microsoft.com/office/officeart/2005/8/layout/vList3"/>
    <dgm:cxn modelId="{4E63905D-50CE-4B16-B25E-390BA9598F34}" type="presParOf" srcId="{D397A999-0A23-41F0-8295-8E109C1EBA9A}" destId="{B0BE565E-2337-4079-9E54-8D4A9C05E9EC}" srcOrd="0" destOrd="0" presId="urn:microsoft.com/office/officeart/2005/8/layout/vList3"/>
    <dgm:cxn modelId="{7A31C9F0-04C2-4FBB-A8F1-CE8941349C43}" type="presParOf" srcId="{B0BE565E-2337-4079-9E54-8D4A9C05E9EC}" destId="{BD70D7B0-0A2B-449D-BD4E-AF6E76464721}" srcOrd="0" destOrd="0" presId="urn:microsoft.com/office/officeart/2005/8/layout/vList3"/>
    <dgm:cxn modelId="{FF15BA0A-9305-4249-8AC4-8FA931C66B37}" type="presParOf" srcId="{B0BE565E-2337-4079-9E54-8D4A9C05E9EC}" destId="{F6EE5568-37C7-4ADB-94D0-79630F7CA11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472E3C-9FD5-4B0E-B5A8-6EE790A48D55}" type="doc">
      <dgm:prSet loTypeId="urn:microsoft.com/office/officeart/2005/8/layout/hProcess9" loCatId="process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C6229297-3AA6-45A2-9CC1-806D3DE7CBF2}">
      <dgm:prSet/>
      <dgm:spPr/>
      <dgm:t>
        <a:bodyPr/>
        <a:lstStyle/>
        <a:p>
          <a:pPr rtl="0"/>
          <a:r>
            <a:rPr lang="en-US" dirty="0" smtClean="0"/>
            <a:t>to provide the students with a broad overview of the English teacher’s speech culture</a:t>
          </a:r>
          <a:endParaRPr lang="ru-RU" dirty="0"/>
        </a:p>
      </dgm:t>
    </dgm:pt>
    <dgm:pt modelId="{DE87C664-1F47-4330-8434-1F7C55EBFF1A}" type="parTrans" cxnId="{3CE7332F-602E-47B9-BA67-EE819D0AFDEF}">
      <dgm:prSet/>
      <dgm:spPr/>
      <dgm:t>
        <a:bodyPr/>
        <a:lstStyle/>
        <a:p>
          <a:endParaRPr lang="ru-RU"/>
        </a:p>
      </dgm:t>
    </dgm:pt>
    <dgm:pt modelId="{DE00E7E0-B3E8-4EDD-88FF-839B7A917B12}" type="sibTrans" cxnId="{3CE7332F-602E-47B9-BA67-EE819D0AFDEF}">
      <dgm:prSet/>
      <dgm:spPr/>
      <dgm:t>
        <a:bodyPr/>
        <a:lstStyle/>
        <a:p>
          <a:endParaRPr lang="ru-RU"/>
        </a:p>
      </dgm:t>
    </dgm:pt>
    <dgm:pt modelId="{B3B70AB5-06C3-45C3-AC36-A6443ABA72C1}">
      <dgm:prSet/>
      <dgm:spPr/>
      <dgm:t>
        <a:bodyPr/>
        <a:lstStyle/>
        <a:p>
          <a:pPr rtl="0"/>
          <a:r>
            <a:rPr lang="en-US" dirty="0" smtClean="0"/>
            <a:t>to build the skills in the </a:t>
          </a:r>
          <a:r>
            <a:rPr lang="en-US" dirty="0" smtClean="0"/>
            <a:t>teacher-student spoken </a:t>
          </a:r>
          <a:r>
            <a:rPr lang="en-US" dirty="0" smtClean="0"/>
            <a:t>interaction</a:t>
          </a:r>
          <a:endParaRPr lang="ru-RU" dirty="0"/>
        </a:p>
      </dgm:t>
    </dgm:pt>
    <dgm:pt modelId="{ADA6917A-81CB-476E-968A-11C6F8CEB1AF}" type="parTrans" cxnId="{921126AC-CE56-4C44-95CD-F62A391639A1}">
      <dgm:prSet/>
      <dgm:spPr/>
      <dgm:t>
        <a:bodyPr/>
        <a:lstStyle/>
        <a:p>
          <a:endParaRPr lang="ru-RU"/>
        </a:p>
      </dgm:t>
    </dgm:pt>
    <dgm:pt modelId="{374CA316-F77B-42B8-8F1C-E163BBD6CA4E}" type="sibTrans" cxnId="{921126AC-CE56-4C44-95CD-F62A391639A1}">
      <dgm:prSet/>
      <dgm:spPr/>
      <dgm:t>
        <a:bodyPr/>
        <a:lstStyle/>
        <a:p>
          <a:endParaRPr lang="ru-RU"/>
        </a:p>
      </dgm:t>
    </dgm:pt>
    <dgm:pt modelId="{741E418D-8314-4FD0-A99B-1E6873A3CF00}">
      <dgm:prSet/>
      <dgm:spPr/>
      <dgm:t>
        <a:bodyPr/>
        <a:lstStyle/>
        <a:p>
          <a:pPr rtl="0"/>
          <a:r>
            <a:rPr lang="en-US" dirty="0" smtClean="0"/>
            <a:t>to improve spoken English with the focus on professional speech tactics</a:t>
          </a:r>
          <a:endParaRPr lang="ru-RU" dirty="0"/>
        </a:p>
      </dgm:t>
    </dgm:pt>
    <dgm:pt modelId="{C6869F0B-F892-4B03-9E2B-15D9D0C16082}" type="parTrans" cxnId="{44EF630C-8E62-4331-BFB4-E911DD70873C}">
      <dgm:prSet/>
      <dgm:spPr/>
      <dgm:t>
        <a:bodyPr/>
        <a:lstStyle/>
        <a:p>
          <a:endParaRPr lang="ru-RU"/>
        </a:p>
      </dgm:t>
    </dgm:pt>
    <dgm:pt modelId="{1E76CF88-11CE-44A2-B921-DDA59DF5B516}" type="sibTrans" cxnId="{44EF630C-8E62-4331-BFB4-E911DD70873C}">
      <dgm:prSet/>
      <dgm:spPr/>
      <dgm:t>
        <a:bodyPr/>
        <a:lstStyle/>
        <a:p>
          <a:endParaRPr lang="ru-RU"/>
        </a:p>
      </dgm:t>
    </dgm:pt>
    <dgm:pt modelId="{3562F551-B6F6-4DAB-9E16-DDE3A2AA05BD}">
      <dgm:prSet/>
      <dgm:spPr/>
      <dgm:t>
        <a:bodyPr/>
        <a:lstStyle/>
        <a:p>
          <a:pPr rtl="0"/>
          <a:r>
            <a:rPr lang="en-US" smtClean="0"/>
            <a:t>to boost English classroom vocabulary</a:t>
          </a:r>
          <a:endParaRPr lang="ru-RU"/>
        </a:p>
      </dgm:t>
    </dgm:pt>
    <dgm:pt modelId="{E19DBD63-693E-48EA-A34B-60AFCC00A77C}" type="parTrans" cxnId="{EF745414-9F6B-4AAC-8C36-CDF05BD83381}">
      <dgm:prSet/>
      <dgm:spPr/>
      <dgm:t>
        <a:bodyPr/>
        <a:lstStyle/>
        <a:p>
          <a:endParaRPr lang="ru-RU"/>
        </a:p>
      </dgm:t>
    </dgm:pt>
    <dgm:pt modelId="{4DC71544-4D9B-4E19-832B-62FF834E1A58}" type="sibTrans" cxnId="{EF745414-9F6B-4AAC-8C36-CDF05BD83381}">
      <dgm:prSet/>
      <dgm:spPr/>
      <dgm:t>
        <a:bodyPr/>
        <a:lstStyle/>
        <a:p>
          <a:endParaRPr lang="ru-RU"/>
        </a:p>
      </dgm:t>
    </dgm:pt>
    <dgm:pt modelId="{43388616-601A-4B4E-A637-9B81C8788001}" type="pres">
      <dgm:prSet presAssocID="{25472E3C-9FD5-4B0E-B5A8-6EE790A48D55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0E8C23-A21B-46A4-BDF0-EBA9B064320E}" type="pres">
      <dgm:prSet presAssocID="{25472E3C-9FD5-4B0E-B5A8-6EE790A48D55}" presName="arrow" presStyleLbl="bgShp" presStyleIdx="0" presStyleCnt="1"/>
      <dgm:spPr/>
    </dgm:pt>
    <dgm:pt modelId="{1E5CD9F2-66ED-4647-871B-FF787568BB31}" type="pres">
      <dgm:prSet presAssocID="{25472E3C-9FD5-4B0E-B5A8-6EE790A48D55}" presName="linearProcess" presStyleCnt="0"/>
      <dgm:spPr/>
    </dgm:pt>
    <dgm:pt modelId="{1E2FFFC6-724E-4B1C-AABE-A9101D1B3B98}" type="pres">
      <dgm:prSet presAssocID="{C6229297-3AA6-45A2-9CC1-806D3DE7CBF2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5AE720-0E4B-4B36-9E25-82433FF67066}" type="pres">
      <dgm:prSet presAssocID="{DE00E7E0-B3E8-4EDD-88FF-839B7A917B12}" presName="sibTrans" presStyleCnt="0"/>
      <dgm:spPr/>
    </dgm:pt>
    <dgm:pt modelId="{C08486F7-71DD-4DA8-ACCF-D84729CE0645}" type="pres">
      <dgm:prSet presAssocID="{B3B70AB5-06C3-45C3-AC36-A6443ABA72C1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6BC324-0257-40CF-9A33-1DD621B3F318}" type="pres">
      <dgm:prSet presAssocID="{374CA316-F77B-42B8-8F1C-E163BBD6CA4E}" presName="sibTrans" presStyleCnt="0"/>
      <dgm:spPr/>
    </dgm:pt>
    <dgm:pt modelId="{9CEFA266-E2D6-48C5-A9A2-70E4646823D1}" type="pres">
      <dgm:prSet presAssocID="{741E418D-8314-4FD0-A99B-1E6873A3CF00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3D4955-2124-4427-B4D6-2D6754EA8801}" type="pres">
      <dgm:prSet presAssocID="{1E76CF88-11CE-44A2-B921-DDA59DF5B516}" presName="sibTrans" presStyleCnt="0"/>
      <dgm:spPr/>
    </dgm:pt>
    <dgm:pt modelId="{F43C2ED6-6541-43C2-AAF1-FC694C4F11B2}" type="pres">
      <dgm:prSet presAssocID="{3562F551-B6F6-4DAB-9E16-DDE3A2AA05BD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E7332F-602E-47B9-BA67-EE819D0AFDEF}" srcId="{25472E3C-9FD5-4B0E-B5A8-6EE790A48D55}" destId="{C6229297-3AA6-45A2-9CC1-806D3DE7CBF2}" srcOrd="0" destOrd="0" parTransId="{DE87C664-1F47-4330-8434-1F7C55EBFF1A}" sibTransId="{DE00E7E0-B3E8-4EDD-88FF-839B7A917B12}"/>
    <dgm:cxn modelId="{3530CB51-1585-4334-80A0-86A3AF95FF81}" type="presOf" srcId="{C6229297-3AA6-45A2-9CC1-806D3DE7CBF2}" destId="{1E2FFFC6-724E-4B1C-AABE-A9101D1B3B98}" srcOrd="0" destOrd="0" presId="urn:microsoft.com/office/officeart/2005/8/layout/hProcess9"/>
    <dgm:cxn modelId="{44EF630C-8E62-4331-BFB4-E911DD70873C}" srcId="{25472E3C-9FD5-4B0E-B5A8-6EE790A48D55}" destId="{741E418D-8314-4FD0-A99B-1E6873A3CF00}" srcOrd="2" destOrd="0" parTransId="{C6869F0B-F892-4B03-9E2B-15D9D0C16082}" sibTransId="{1E76CF88-11CE-44A2-B921-DDA59DF5B516}"/>
    <dgm:cxn modelId="{0D83DC79-B32D-4DA3-BA3C-61D955DB3E54}" type="presOf" srcId="{3562F551-B6F6-4DAB-9E16-DDE3A2AA05BD}" destId="{F43C2ED6-6541-43C2-AAF1-FC694C4F11B2}" srcOrd="0" destOrd="0" presId="urn:microsoft.com/office/officeart/2005/8/layout/hProcess9"/>
    <dgm:cxn modelId="{38C33992-27D6-4EB0-B5EC-7B10002DD7DB}" type="presOf" srcId="{741E418D-8314-4FD0-A99B-1E6873A3CF00}" destId="{9CEFA266-E2D6-48C5-A9A2-70E4646823D1}" srcOrd="0" destOrd="0" presId="urn:microsoft.com/office/officeart/2005/8/layout/hProcess9"/>
    <dgm:cxn modelId="{2605B7F5-8077-4884-A215-99C2EB24953D}" type="presOf" srcId="{B3B70AB5-06C3-45C3-AC36-A6443ABA72C1}" destId="{C08486F7-71DD-4DA8-ACCF-D84729CE0645}" srcOrd="0" destOrd="0" presId="urn:microsoft.com/office/officeart/2005/8/layout/hProcess9"/>
    <dgm:cxn modelId="{921126AC-CE56-4C44-95CD-F62A391639A1}" srcId="{25472E3C-9FD5-4B0E-B5A8-6EE790A48D55}" destId="{B3B70AB5-06C3-45C3-AC36-A6443ABA72C1}" srcOrd="1" destOrd="0" parTransId="{ADA6917A-81CB-476E-968A-11C6F8CEB1AF}" sibTransId="{374CA316-F77B-42B8-8F1C-E163BBD6CA4E}"/>
    <dgm:cxn modelId="{EF745414-9F6B-4AAC-8C36-CDF05BD83381}" srcId="{25472E3C-9FD5-4B0E-B5A8-6EE790A48D55}" destId="{3562F551-B6F6-4DAB-9E16-DDE3A2AA05BD}" srcOrd="3" destOrd="0" parTransId="{E19DBD63-693E-48EA-A34B-60AFCC00A77C}" sibTransId="{4DC71544-4D9B-4E19-832B-62FF834E1A58}"/>
    <dgm:cxn modelId="{2FEDCFE0-D4AB-424E-8AC4-467570D17749}" type="presOf" srcId="{25472E3C-9FD5-4B0E-B5A8-6EE790A48D55}" destId="{43388616-601A-4B4E-A637-9B81C8788001}" srcOrd="0" destOrd="0" presId="urn:microsoft.com/office/officeart/2005/8/layout/hProcess9"/>
    <dgm:cxn modelId="{ABF8754D-E782-4089-B410-4B369282EB34}" type="presParOf" srcId="{43388616-601A-4B4E-A637-9B81C8788001}" destId="{A30E8C23-A21B-46A4-BDF0-EBA9B064320E}" srcOrd="0" destOrd="0" presId="urn:microsoft.com/office/officeart/2005/8/layout/hProcess9"/>
    <dgm:cxn modelId="{C493F705-6D93-4990-A6E1-EE41CAC42F0F}" type="presParOf" srcId="{43388616-601A-4B4E-A637-9B81C8788001}" destId="{1E5CD9F2-66ED-4647-871B-FF787568BB31}" srcOrd="1" destOrd="0" presId="urn:microsoft.com/office/officeart/2005/8/layout/hProcess9"/>
    <dgm:cxn modelId="{1ADADBD0-445E-4D56-A890-8F7152F05F2A}" type="presParOf" srcId="{1E5CD9F2-66ED-4647-871B-FF787568BB31}" destId="{1E2FFFC6-724E-4B1C-AABE-A9101D1B3B98}" srcOrd="0" destOrd="0" presId="urn:microsoft.com/office/officeart/2005/8/layout/hProcess9"/>
    <dgm:cxn modelId="{B2DB72CC-9A91-491C-9A14-151ED1C0BAAC}" type="presParOf" srcId="{1E5CD9F2-66ED-4647-871B-FF787568BB31}" destId="{E75AE720-0E4B-4B36-9E25-82433FF67066}" srcOrd="1" destOrd="0" presId="urn:microsoft.com/office/officeart/2005/8/layout/hProcess9"/>
    <dgm:cxn modelId="{A383B692-4B85-418F-B6DC-E2E67762E5C5}" type="presParOf" srcId="{1E5CD9F2-66ED-4647-871B-FF787568BB31}" destId="{C08486F7-71DD-4DA8-ACCF-D84729CE0645}" srcOrd="2" destOrd="0" presId="urn:microsoft.com/office/officeart/2005/8/layout/hProcess9"/>
    <dgm:cxn modelId="{BDA3CEEB-4546-47E1-9E59-67B71FF2276C}" type="presParOf" srcId="{1E5CD9F2-66ED-4647-871B-FF787568BB31}" destId="{826BC324-0257-40CF-9A33-1DD621B3F318}" srcOrd="3" destOrd="0" presId="urn:microsoft.com/office/officeart/2005/8/layout/hProcess9"/>
    <dgm:cxn modelId="{C1BFE6A2-4CB7-4451-ABBE-8D78C4A1D48A}" type="presParOf" srcId="{1E5CD9F2-66ED-4647-871B-FF787568BB31}" destId="{9CEFA266-E2D6-48C5-A9A2-70E4646823D1}" srcOrd="4" destOrd="0" presId="urn:microsoft.com/office/officeart/2005/8/layout/hProcess9"/>
    <dgm:cxn modelId="{86951B04-FA81-4BE2-AB59-77954D2C72F6}" type="presParOf" srcId="{1E5CD9F2-66ED-4647-871B-FF787568BB31}" destId="{2C3D4955-2124-4427-B4D6-2D6754EA8801}" srcOrd="5" destOrd="0" presId="urn:microsoft.com/office/officeart/2005/8/layout/hProcess9"/>
    <dgm:cxn modelId="{699D1E1B-A8EA-42FC-9E35-95382ED70F6E}" type="presParOf" srcId="{1E5CD9F2-66ED-4647-871B-FF787568BB31}" destId="{F43C2ED6-6541-43C2-AAF1-FC694C4F11B2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DB6403F-5B93-4D79-A85B-7FC8A9F92668}" type="doc">
      <dgm:prSet loTypeId="urn:microsoft.com/office/officeart/2008/layout/VerticalCurvedList" loCatId="list" qsTypeId="urn:microsoft.com/office/officeart/2005/8/quickstyle/3d2" qsCatId="3D" csTypeId="urn:microsoft.com/office/officeart/2005/8/colors/colorful3" csCatId="colorful"/>
      <dgm:spPr/>
      <dgm:t>
        <a:bodyPr/>
        <a:lstStyle/>
        <a:p>
          <a:endParaRPr lang="ru-RU"/>
        </a:p>
      </dgm:t>
    </dgm:pt>
    <dgm:pt modelId="{FCA7BD56-DDE0-42BB-9296-6D37648BA7CD}">
      <dgm:prSet/>
      <dgm:spPr/>
      <dgm:t>
        <a:bodyPr/>
        <a:lstStyle/>
        <a:p>
          <a:pPr rtl="0"/>
          <a:r>
            <a:rPr lang="en-US" smtClean="0"/>
            <a:t>accuracy</a:t>
          </a:r>
          <a:endParaRPr lang="ru-RU"/>
        </a:p>
      </dgm:t>
    </dgm:pt>
    <dgm:pt modelId="{D2B23A8F-881E-461B-B4D1-D5C11E7081D8}" type="parTrans" cxnId="{63B15FFF-CA4F-4AE6-AECA-8F76B1956DB7}">
      <dgm:prSet/>
      <dgm:spPr/>
      <dgm:t>
        <a:bodyPr/>
        <a:lstStyle/>
        <a:p>
          <a:endParaRPr lang="ru-RU"/>
        </a:p>
      </dgm:t>
    </dgm:pt>
    <dgm:pt modelId="{1086E6CC-78D2-4FED-A394-7BE490312722}" type="sibTrans" cxnId="{63B15FFF-CA4F-4AE6-AECA-8F76B1956DB7}">
      <dgm:prSet/>
      <dgm:spPr/>
      <dgm:t>
        <a:bodyPr/>
        <a:lstStyle/>
        <a:p>
          <a:endParaRPr lang="ru-RU"/>
        </a:p>
      </dgm:t>
    </dgm:pt>
    <dgm:pt modelId="{6C8B61ED-58BB-4DBA-AF10-C9C9463562C1}">
      <dgm:prSet/>
      <dgm:spPr/>
      <dgm:t>
        <a:bodyPr/>
        <a:lstStyle/>
        <a:p>
          <a:pPr rtl="0"/>
          <a:r>
            <a:rPr lang="en-US" smtClean="0"/>
            <a:t>clearness</a:t>
          </a:r>
          <a:endParaRPr lang="ru-RU"/>
        </a:p>
      </dgm:t>
    </dgm:pt>
    <dgm:pt modelId="{5DBE7EAC-F999-4E8D-9555-CBF59E186A17}" type="parTrans" cxnId="{81702B89-0D30-4EF3-99F5-F471D88F6442}">
      <dgm:prSet/>
      <dgm:spPr/>
      <dgm:t>
        <a:bodyPr/>
        <a:lstStyle/>
        <a:p>
          <a:endParaRPr lang="ru-RU"/>
        </a:p>
      </dgm:t>
    </dgm:pt>
    <dgm:pt modelId="{372D3500-2CE5-4A01-99B6-6C6D47294D6D}" type="sibTrans" cxnId="{81702B89-0D30-4EF3-99F5-F471D88F6442}">
      <dgm:prSet/>
      <dgm:spPr/>
      <dgm:t>
        <a:bodyPr/>
        <a:lstStyle/>
        <a:p>
          <a:endParaRPr lang="ru-RU"/>
        </a:p>
      </dgm:t>
    </dgm:pt>
    <dgm:pt modelId="{5AF8481C-871B-4EE2-A7C2-BE35970B7FCA}">
      <dgm:prSet/>
      <dgm:spPr/>
      <dgm:t>
        <a:bodyPr/>
        <a:lstStyle/>
        <a:p>
          <a:pPr rtl="0"/>
          <a:r>
            <a:rPr lang="en-US" dirty="0" smtClean="0"/>
            <a:t>the purity of the speech</a:t>
          </a:r>
          <a:endParaRPr lang="ru-RU" dirty="0"/>
        </a:p>
      </dgm:t>
    </dgm:pt>
    <dgm:pt modelId="{7704B8A6-51FB-4472-B630-C09A71CB6AEF}" type="parTrans" cxnId="{6C8F8F94-DAF0-4258-946E-C6921D8D21D6}">
      <dgm:prSet/>
      <dgm:spPr/>
      <dgm:t>
        <a:bodyPr/>
        <a:lstStyle/>
        <a:p>
          <a:endParaRPr lang="ru-RU"/>
        </a:p>
      </dgm:t>
    </dgm:pt>
    <dgm:pt modelId="{0954D48B-DAB6-42FD-92D1-BD9BF7A8DB21}" type="sibTrans" cxnId="{6C8F8F94-DAF0-4258-946E-C6921D8D21D6}">
      <dgm:prSet/>
      <dgm:spPr/>
      <dgm:t>
        <a:bodyPr/>
        <a:lstStyle/>
        <a:p>
          <a:endParaRPr lang="ru-RU"/>
        </a:p>
      </dgm:t>
    </dgm:pt>
    <dgm:pt modelId="{95B5174B-BA1E-4F33-AF3F-43B8D2857D03}">
      <dgm:prSet/>
      <dgm:spPr/>
      <dgm:t>
        <a:bodyPr/>
        <a:lstStyle/>
        <a:p>
          <a:pPr rtl="0"/>
          <a:r>
            <a:rPr lang="en-US" smtClean="0"/>
            <a:t>richness and variety</a:t>
          </a:r>
          <a:endParaRPr lang="ru-RU"/>
        </a:p>
      </dgm:t>
    </dgm:pt>
    <dgm:pt modelId="{CB1476E4-42E6-4B7B-A5C3-832EDDE5FD0A}" type="parTrans" cxnId="{4B818A0D-B8FD-4786-832B-E862B647D325}">
      <dgm:prSet/>
      <dgm:spPr/>
      <dgm:t>
        <a:bodyPr/>
        <a:lstStyle/>
        <a:p>
          <a:endParaRPr lang="ru-RU"/>
        </a:p>
      </dgm:t>
    </dgm:pt>
    <dgm:pt modelId="{2633B13D-7F6E-4012-A851-DCCFD32EA8B7}" type="sibTrans" cxnId="{4B818A0D-B8FD-4786-832B-E862B647D325}">
      <dgm:prSet/>
      <dgm:spPr/>
      <dgm:t>
        <a:bodyPr/>
        <a:lstStyle/>
        <a:p>
          <a:endParaRPr lang="ru-RU"/>
        </a:p>
      </dgm:t>
    </dgm:pt>
    <dgm:pt modelId="{6D4F0391-861D-4D2E-98CF-CCB757F7374D}">
      <dgm:prSet/>
      <dgm:spPr/>
      <dgm:t>
        <a:bodyPr/>
        <a:lstStyle/>
        <a:p>
          <a:pPr rtl="0"/>
          <a:r>
            <a:rPr lang="en-US" smtClean="0"/>
            <a:t>expressiveness</a:t>
          </a:r>
          <a:endParaRPr lang="ru-RU"/>
        </a:p>
      </dgm:t>
    </dgm:pt>
    <dgm:pt modelId="{5702EE01-A1D6-4743-80C9-44720C10B01D}" type="parTrans" cxnId="{EFD13647-BF17-4DB4-AE9B-F9FD7BE46FEE}">
      <dgm:prSet/>
      <dgm:spPr/>
      <dgm:t>
        <a:bodyPr/>
        <a:lstStyle/>
        <a:p>
          <a:endParaRPr lang="ru-RU"/>
        </a:p>
      </dgm:t>
    </dgm:pt>
    <dgm:pt modelId="{A6C7AD1B-919A-47D2-BDA6-8F16D5BA1806}" type="sibTrans" cxnId="{EFD13647-BF17-4DB4-AE9B-F9FD7BE46FEE}">
      <dgm:prSet/>
      <dgm:spPr/>
      <dgm:t>
        <a:bodyPr/>
        <a:lstStyle/>
        <a:p>
          <a:endParaRPr lang="ru-RU"/>
        </a:p>
      </dgm:t>
    </dgm:pt>
    <dgm:pt modelId="{737C928C-5DC9-4F34-B838-40B3E0147C1B}">
      <dgm:prSet/>
      <dgm:spPr/>
      <dgm:t>
        <a:bodyPr/>
        <a:lstStyle/>
        <a:p>
          <a:pPr rtl="0"/>
          <a:r>
            <a:rPr lang="en-US" smtClean="0"/>
            <a:t>correctness</a:t>
          </a:r>
          <a:endParaRPr lang="ru-RU"/>
        </a:p>
      </dgm:t>
    </dgm:pt>
    <dgm:pt modelId="{F9E444C5-6E88-40A3-AD22-B993B71C18B6}" type="parTrans" cxnId="{03751472-CD10-42AC-9A24-7509ACE60F26}">
      <dgm:prSet/>
      <dgm:spPr/>
      <dgm:t>
        <a:bodyPr/>
        <a:lstStyle/>
        <a:p>
          <a:endParaRPr lang="ru-RU"/>
        </a:p>
      </dgm:t>
    </dgm:pt>
    <dgm:pt modelId="{7D3F1367-24ED-4988-AA5F-61FFF4E71306}" type="sibTrans" cxnId="{03751472-CD10-42AC-9A24-7509ACE60F26}">
      <dgm:prSet/>
      <dgm:spPr/>
      <dgm:t>
        <a:bodyPr/>
        <a:lstStyle/>
        <a:p>
          <a:endParaRPr lang="ru-RU"/>
        </a:p>
      </dgm:t>
    </dgm:pt>
    <dgm:pt modelId="{B5FA3CB1-A88B-4944-A7EF-77C058C552F0}" type="pres">
      <dgm:prSet presAssocID="{6DB6403F-5B93-4D79-A85B-7FC8A9F9266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7F2B66E-B3D0-40F3-8052-60B618DF4F2A}" type="pres">
      <dgm:prSet presAssocID="{6DB6403F-5B93-4D79-A85B-7FC8A9F92668}" presName="Name1" presStyleCnt="0"/>
      <dgm:spPr/>
    </dgm:pt>
    <dgm:pt modelId="{9CE42371-B826-4B66-B41B-EA787EA4734A}" type="pres">
      <dgm:prSet presAssocID="{6DB6403F-5B93-4D79-A85B-7FC8A9F92668}" presName="cycle" presStyleCnt="0"/>
      <dgm:spPr/>
    </dgm:pt>
    <dgm:pt modelId="{F18201E8-FEBF-4470-B25D-46F669B6A119}" type="pres">
      <dgm:prSet presAssocID="{6DB6403F-5B93-4D79-A85B-7FC8A9F92668}" presName="srcNode" presStyleLbl="node1" presStyleIdx="0" presStyleCnt="6"/>
      <dgm:spPr/>
    </dgm:pt>
    <dgm:pt modelId="{8D010756-37D1-4F0B-AAF9-17F9B8928349}" type="pres">
      <dgm:prSet presAssocID="{6DB6403F-5B93-4D79-A85B-7FC8A9F92668}" presName="conn" presStyleLbl="parChTrans1D2" presStyleIdx="0" presStyleCnt="1"/>
      <dgm:spPr/>
      <dgm:t>
        <a:bodyPr/>
        <a:lstStyle/>
        <a:p>
          <a:endParaRPr lang="ru-RU"/>
        </a:p>
      </dgm:t>
    </dgm:pt>
    <dgm:pt modelId="{3E71BB61-6AFD-46CE-A817-E5182B72FABE}" type="pres">
      <dgm:prSet presAssocID="{6DB6403F-5B93-4D79-A85B-7FC8A9F92668}" presName="extraNode" presStyleLbl="node1" presStyleIdx="0" presStyleCnt="6"/>
      <dgm:spPr/>
    </dgm:pt>
    <dgm:pt modelId="{663B3D0A-9AEA-4FEA-9974-FE7464F783EC}" type="pres">
      <dgm:prSet presAssocID="{6DB6403F-5B93-4D79-A85B-7FC8A9F92668}" presName="dstNode" presStyleLbl="node1" presStyleIdx="0" presStyleCnt="6"/>
      <dgm:spPr/>
    </dgm:pt>
    <dgm:pt modelId="{6CA147B3-CCEF-458F-9B8E-3E073CC2B26C}" type="pres">
      <dgm:prSet presAssocID="{FCA7BD56-DDE0-42BB-9296-6D37648BA7CD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811A5F-64B1-4DC4-961E-8388EC5E45D5}" type="pres">
      <dgm:prSet presAssocID="{FCA7BD56-DDE0-42BB-9296-6D37648BA7CD}" presName="accent_1" presStyleCnt="0"/>
      <dgm:spPr/>
    </dgm:pt>
    <dgm:pt modelId="{562A761C-DB80-4E3A-BC09-D17EB76EC5D6}" type="pres">
      <dgm:prSet presAssocID="{FCA7BD56-DDE0-42BB-9296-6D37648BA7CD}" presName="accentRepeatNode" presStyleLbl="solidFgAcc1" presStyleIdx="0" presStyleCnt="6"/>
      <dgm:spPr/>
    </dgm:pt>
    <dgm:pt modelId="{C7829A39-06D4-4F4E-BEAB-B28E2211396F}" type="pres">
      <dgm:prSet presAssocID="{6C8B61ED-58BB-4DBA-AF10-C9C9463562C1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B2951B-BE33-43F8-8816-33B5C73EAF70}" type="pres">
      <dgm:prSet presAssocID="{6C8B61ED-58BB-4DBA-AF10-C9C9463562C1}" presName="accent_2" presStyleCnt="0"/>
      <dgm:spPr/>
    </dgm:pt>
    <dgm:pt modelId="{E2F36A44-9229-46F2-8310-1CA0B01CDB56}" type="pres">
      <dgm:prSet presAssocID="{6C8B61ED-58BB-4DBA-AF10-C9C9463562C1}" presName="accentRepeatNode" presStyleLbl="solidFgAcc1" presStyleIdx="1" presStyleCnt="6"/>
      <dgm:spPr/>
    </dgm:pt>
    <dgm:pt modelId="{B621E5C4-14DB-43B5-BFB1-516FF582F6F6}" type="pres">
      <dgm:prSet presAssocID="{5AF8481C-871B-4EE2-A7C2-BE35970B7FCA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3C89B5-A249-4B5E-B5BE-B9A16326FE3B}" type="pres">
      <dgm:prSet presAssocID="{5AF8481C-871B-4EE2-A7C2-BE35970B7FCA}" presName="accent_3" presStyleCnt="0"/>
      <dgm:spPr/>
    </dgm:pt>
    <dgm:pt modelId="{7910DBDE-68B2-48EA-B45C-C48E20174A3A}" type="pres">
      <dgm:prSet presAssocID="{5AF8481C-871B-4EE2-A7C2-BE35970B7FCA}" presName="accentRepeatNode" presStyleLbl="solidFgAcc1" presStyleIdx="2" presStyleCnt="6"/>
      <dgm:spPr/>
    </dgm:pt>
    <dgm:pt modelId="{D7138395-D42B-4748-9BD7-95F10BA3EF25}" type="pres">
      <dgm:prSet presAssocID="{95B5174B-BA1E-4F33-AF3F-43B8D2857D03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AA68AC-2C86-41C5-A9C4-1DDD5B6A96BE}" type="pres">
      <dgm:prSet presAssocID="{95B5174B-BA1E-4F33-AF3F-43B8D2857D03}" presName="accent_4" presStyleCnt="0"/>
      <dgm:spPr/>
    </dgm:pt>
    <dgm:pt modelId="{AA6E52A3-9A93-43B3-B325-0F0C6604F4C6}" type="pres">
      <dgm:prSet presAssocID="{95B5174B-BA1E-4F33-AF3F-43B8D2857D03}" presName="accentRepeatNode" presStyleLbl="solidFgAcc1" presStyleIdx="3" presStyleCnt="6"/>
      <dgm:spPr/>
    </dgm:pt>
    <dgm:pt modelId="{CE3207B9-A08B-4B58-BC19-0BCF98493158}" type="pres">
      <dgm:prSet presAssocID="{6D4F0391-861D-4D2E-98CF-CCB757F7374D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B27A05-1945-46ED-A074-36CF8806B404}" type="pres">
      <dgm:prSet presAssocID="{6D4F0391-861D-4D2E-98CF-CCB757F7374D}" presName="accent_5" presStyleCnt="0"/>
      <dgm:spPr/>
    </dgm:pt>
    <dgm:pt modelId="{0E50C3D9-3E4D-4CB5-A87E-007F176AA199}" type="pres">
      <dgm:prSet presAssocID="{6D4F0391-861D-4D2E-98CF-CCB757F7374D}" presName="accentRepeatNode" presStyleLbl="solidFgAcc1" presStyleIdx="4" presStyleCnt="6"/>
      <dgm:spPr/>
    </dgm:pt>
    <dgm:pt modelId="{DE702684-5079-451F-9C5F-1527FE05E5B5}" type="pres">
      <dgm:prSet presAssocID="{737C928C-5DC9-4F34-B838-40B3E0147C1B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D1EE56-277E-420F-8F12-F0B6FC877A25}" type="pres">
      <dgm:prSet presAssocID="{737C928C-5DC9-4F34-B838-40B3E0147C1B}" presName="accent_6" presStyleCnt="0"/>
      <dgm:spPr/>
    </dgm:pt>
    <dgm:pt modelId="{2068E89C-3396-4388-A6A0-0F3B580200C1}" type="pres">
      <dgm:prSet presAssocID="{737C928C-5DC9-4F34-B838-40B3E0147C1B}" presName="accentRepeatNode" presStyleLbl="solidFgAcc1" presStyleIdx="5" presStyleCnt="6"/>
      <dgm:spPr/>
    </dgm:pt>
  </dgm:ptLst>
  <dgm:cxnLst>
    <dgm:cxn modelId="{6C8F8F94-DAF0-4258-946E-C6921D8D21D6}" srcId="{6DB6403F-5B93-4D79-A85B-7FC8A9F92668}" destId="{5AF8481C-871B-4EE2-A7C2-BE35970B7FCA}" srcOrd="2" destOrd="0" parTransId="{7704B8A6-51FB-4472-B630-C09A71CB6AEF}" sibTransId="{0954D48B-DAB6-42FD-92D1-BD9BF7A8DB21}"/>
    <dgm:cxn modelId="{03751472-CD10-42AC-9A24-7509ACE60F26}" srcId="{6DB6403F-5B93-4D79-A85B-7FC8A9F92668}" destId="{737C928C-5DC9-4F34-B838-40B3E0147C1B}" srcOrd="5" destOrd="0" parTransId="{F9E444C5-6E88-40A3-AD22-B993B71C18B6}" sibTransId="{7D3F1367-24ED-4988-AA5F-61FFF4E71306}"/>
    <dgm:cxn modelId="{EFD13647-BF17-4DB4-AE9B-F9FD7BE46FEE}" srcId="{6DB6403F-5B93-4D79-A85B-7FC8A9F92668}" destId="{6D4F0391-861D-4D2E-98CF-CCB757F7374D}" srcOrd="4" destOrd="0" parTransId="{5702EE01-A1D6-4743-80C9-44720C10B01D}" sibTransId="{A6C7AD1B-919A-47D2-BDA6-8F16D5BA1806}"/>
    <dgm:cxn modelId="{576553FD-A428-48E2-9DD3-E03940C0F888}" type="presOf" srcId="{6C8B61ED-58BB-4DBA-AF10-C9C9463562C1}" destId="{C7829A39-06D4-4F4E-BEAB-B28E2211396F}" srcOrd="0" destOrd="0" presId="urn:microsoft.com/office/officeart/2008/layout/VerticalCurvedList"/>
    <dgm:cxn modelId="{F2EF18B4-997D-4707-8F5C-26CB917CAC79}" type="presOf" srcId="{FCA7BD56-DDE0-42BB-9296-6D37648BA7CD}" destId="{6CA147B3-CCEF-458F-9B8E-3E073CC2B26C}" srcOrd="0" destOrd="0" presId="urn:microsoft.com/office/officeart/2008/layout/VerticalCurvedList"/>
    <dgm:cxn modelId="{F5429D2F-1080-4F64-9087-C9D861FB9004}" type="presOf" srcId="{6D4F0391-861D-4D2E-98CF-CCB757F7374D}" destId="{CE3207B9-A08B-4B58-BC19-0BCF98493158}" srcOrd="0" destOrd="0" presId="urn:microsoft.com/office/officeart/2008/layout/VerticalCurvedList"/>
    <dgm:cxn modelId="{8AB3C9D3-6E89-4AD1-9636-7839778185AC}" type="presOf" srcId="{737C928C-5DC9-4F34-B838-40B3E0147C1B}" destId="{DE702684-5079-451F-9C5F-1527FE05E5B5}" srcOrd="0" destOrd="0" presId="urn:microsoft.com/office/officeart/2008/layout/VerticalCurvedList"/>
    <dgm:cxn modelId="{63B15FFF-CA4F-4AE6-AECA-8F76B1956DB7}" srcId="{6DB6403F-5B93-4D79-A85B-7FC8A9F92668}" destId="{FCA7BD56-DDE0-42BB-9296-6D37648BA7CD}" srcOrd="0" destOrd="0" parTransId="{D2B23A8F-881E-461B-B4D1-D5C11E7081D8}" sibTransId="{1086E6CC-78D2-4FED-A394-7BE490312722}"/>
    <dgm:cxn modelId="{81702B89-0D30-4EF3-99F5-F471D88F6442}" srcId="{6DB6403F-5B93-4D79-A85B-7FC8A9F92668}" destId="{6C8B61ED-58BB-4DBA-AF10-C9C9463562C1}" srcOrd="1" destOrd="0" parTransId="{5DBE7EAC-F999-4E8D-9555-CBF59E186A17}" sibTransId="{372D3500-2CE5-4A01-99B6-6C6D47294D6D}"/>
    <dgm:cxn modelId="{B024CE9E-FE01-42D7-AD2C-5FF8728EB5F7}" type="presOf" srcId="{5AF8481C-871B-4EE2-A7C2-BE35970B7FCA}" destId="{B621E5C4-14DB-43B5-BFB1-516FF582F6F6}" srcOrd="0" destOrd="0" presId="urn:microsoft.com/office/officeart/2008/layout/VerticalCurvedList"/>
    <dgm:cxn modelId="{2137E746-B147-445E-B21B-07A95747D9DF}" type="presOf" srcId="{6DB6403F-5B93-4D79-A85B-7FC8A9F92668}" destId="{B5FA3CB1-A88B-4944-A7EF-77C058C552F0}" srcOrd="0" destOrd="0" presId="urn:microsoft.com/office/officeart/2008/layout/VerticalCurvedList"/>
    <dgm:cxn modelId="{C49654B9-17B6-4E26-8547-3B7570880D2A}" type="presOf" srcId="{95B5174B-BA1E-4F33-AF3F-43B8D2857D03}" destId="{D7138395-D42B-4748-9BD7-95F10BA3EF25}" srcOrd="0" destOrd="0" presId="urn:microsoft.com/office/officeart/2008/layout/VerticalCurvedList"/>
    <dgm:cxn modelId="{4B818A0D-B8FD-4786-832B-E862B647D325}" srcId="{6DB6403F-5B93-4D79-A85B-7FC8A9F92668}" destId="{95B5174B-BA1E-4F33-AF3F-43B8D2857D03}" srcOrd="3" destOrd="0" parTransId="{CB1476E4-42E6-4B7B-A5C3-832EDDE5FD0A}" sibTransId="{2633B13D-7F6E-4012-A851-DCCFD32EA8B7}"/>
    <dgm:cxn modelId="{C23A370A-F493-4EDF-9530-AA129652EAC0}" type="presOf" srcId="{1086E6CC-78D2-4FED-A394-7BE490312722}" destId="{8D010756-37D1-4F0B-AAF9-17F9B8928349}" srcOrd="0" destOrd="0" presId="urn:microsoft.com/office/officeart/2008/layout/VerticalCurvedList"/>
    <dgm:cxn modelId="{320F3AFB-AFD7-49FA-BAFB-656594C9375E}" type="presParOf" srcId="{B5FA3CB1-A88B-4944-A7EF-77C058C552F0}" destId="{07F2B66E-B3D0-40F3-8052-60B618DF4F2A}" srcOrd="0" destOrd="0" presId="urn:microsoft.com/office/officeart/2008/layout/VerticalCurvedList"/>
    <dgm:cxn modelId="{0078E5EC-49AD-43C2-B302-200E75706B34}" type="presParOf" srcId="{07F2B66E-B3D0-40F3-8052-60B618DF4F2A}" destId="{9CE42371-B826-4B66-B41B-EA787EA4734A}" srcOrd="0" destOrd="0" presId="urn:microsoft.com/office/officeart/2008/layout/VerticalCurvedList"/>
    <dgm:cxn modelId="{82ABE5BB-2315-4E21-B13B-550FC7556710}" type="presParOf" srcId="{9CE42371-B826-4B66-B41B-EA787EA4734A}" destId="{F18201E8-FEBF-4470-B25D-46F669B6A119}" srcOrd="0" destOrd="0" presId="urn:microsoft.com/office/officeart/2008/layout/VerticalCurvedList"/>
    <dgm:cxn modelId="{50EB5C22-8DC7-4216-8459-DFFE3F267457}" type="presParOf" srcId="{9CE42371-B826-4B66-B41B-EA787EA4734A}" destId="{8D010756-37D1-4F0B-AAF9-17F9B8928349}" srcOrd="1" destOrd="0" presId="urn:microsoft.com/office/officeart/2008/layout/VerticalCurvedList"/>
    <dgm:cxn modelId="{2DACF557-3774-416C-9B75-AA7BE568E1EE}" type="presParOf" srcId="{9CE42371-B826-4B66-B41B-EA787EA4734A}" destId="{3E71BB61-6AFD-46CE-A817-E5182B72FABE}" srcOrd="2" destOrd="0" presId="urn:microsoft.com/office/officeart/2008/layout/VerticalCurvedList"/>
    <dgm:cxn modelId="{619F222B-2B64-4B41-A5B0-60249E4AAEA6}" type="presParOf" srcId="{9CE42371-B826-4B66-B41B-EA787EA4734A}" destId="{663B3D0A-9AEA-4FEA-9974-FE7464F783EC}" srcOrd="3" destOrd="0" presId="urn:microsoft.com/office/officeart/2008/layout/VerticalCurvedList"/>
    <dgm:cxn modelId="{163FFF48-2586-4A7B-9C7C-023F59982CC3}" type="presParOf" srcId="{07F2B66E-B3D0-40F3-8052-60B618DF4F2A}" destId="{6CA147B3-CCEF-458F-9B8E-3E073CC2B26C}" srcOrd="1" destOrd="0" presId="urn:microsoft.com/office/officeart/2008/layout/VerticalCurvedList"/>
    <dgm:cxn modelId="{E4ADCA0F-29E7-42AA-8758-2BA063C1DAA9}" type="presParOf" srcId="{07F2B66E-B3D0-40F3-8052-60B618DF4F2A}" destId="{86811A5F-64B1-4DC4-961E-8388EC5E45D5}" srcOrd="2" destOrd="0" presId="urn:microsoft.com/office/officeart/2008/layout/VerticalCurvedList"/>
    <dgm:cxn modelId="{B6DF1A85-6B00-4085-9CA1-1F99334545E0}" type="presParOf" srcId="{86811A5F-64B1-4DC4-961E-8388EC5E45D5}" destId="{562A761C-DB80-4E3A-BC09-D17EB76EC5D6}" srcOrd="0" destOrd="0" presId="urn:microsoft.com/office/officeart/2008/layout/VerticalCurvedList"/>
    <dgm:cxn modelId="{491B2788-D5DE-493B-A621-077DE9DDFA58}" type="presParOf" srcId="{07F2B66E-B3D0-40F3-8052-60B618DF4F2A}" destId="{C7829A39-06D4-4F4E-BEAB-B28E2211396F}" srcOrd="3" destOrd="0" presId="urn:microsoft.com/office/officeart/2008/layout/VerticalCurvedList"/>
    <dgm:cxn modelId="{136BE639-3390-4CF1-9A53-42039E350767}" type="presParOf" srcId="{07F2B66E-B3D0-40F3-8052-60B618DF4F2A}" destId="{76B2951B-BE33-43F8-8816-33B5C73EAF70}" srcOrd="4" destOrd="0" presId="urn:microsoft.com/office/officeart/2008/layout/VerticalCurvedList"/>
    <dgm:cxn modelId="{FAEB8916-984C-4329-BC5B-F943B45CD2C2}" type="presParOf" srcId="{76B2951B-BE33-43F8-8816-33B5C73EAF70}" destId="{E2F36A44-9229-46F2-8310-1CA0B01CDB56}" srcOrd="0" destOrd="0" presId="urn:microsoft.com/office/officeart/2008/layout/VerticalCurvedList"/>
    <dgm:cxn modelId="{8C415432-A4BF-4D76-8597-7F4C583C9B0E}" type="presParOf" srcId="{07F2B66E-B3D0-40F3-8052-60B618DF4F2A}" destId="{B621E5C4-14DB-43B5-BFB1-516FF582F6F6}" srcOrd="5" destOrd="0" presId="urn:microsoft.com/office/officeart/2008/layout/VerticalCurvedList"/>
    <dgm:cxn modelId="{4900B0AD-8663-4FB3-8DA0-3E25C5052B1B}" type="presParOf" srcId="{07F2B66E-B3D0-40F3-8052-60B618DF4F2A}" destId="{BD3C89B5-A249-4B5E-B5BE-B9A16326FE3B}" srcOrd="6" destOrd="0" presId="urn:microsoft.com/office/officeart/2008/layout/VerticalCurvedList"/>
    <dgm:cxn modelId="{56517DE4-C18B-4264-9FD6-EEFB2951B09F}" type="presParOf" srcId="{BD3C89B5-A249-4B5E-B5BE-B9A16326FE3B}" destId="{7910DBDE-68B2-48EA-B45C-C48E20174A3A}" srcOrd="0" destOrd="0" presId="urn:microsoft.com/office/officeart/2008/layout/VerticalCurvedList"/>
    <dgm:cxn modelId="{EE1D6ACE-1109-4DEB-BA53-CF010DE06385}" type="presParOf" srcId="{07F2B66E-B3D0-40F3-8052-60B618DF4F2A}" destId="{D7138395-D42B-4748-9BD7-95F10BA3EF25}" srcOrd="7" destOrd="0" presId="urn:microsoft.com/office/officeart/2008/layout/VerticalCurvedList"/>
    <dgm:cxn modelId="{9DACB8CB-251D-478F-A4E9-1F0E09D1B36F}" type="presParOf" srcId="{07F2B66E-B3D0-40F3-8052-60B618DF4F2A}" destId="{54AA68AC-2C86-41C5-A9C4-1DDD5B6A96BE}" srcOrd="8" destOrd="0" presId="urn:microsoft.com/office/officeart/2008/layout/VerticalCurvedList"/>
    <dgm:cxn modelId="{D4E8A714-001C-4838-8AE3-924343C45F04}" type="presParOf" srcId="{54AA68AC-2C86-41C5-A9C4-1DDD5B6A96BE}" destId="{AA6E52A3-9A93-43B3-B325-0F0C6604F4C6}" srcOrd="0" destOrd="0" presId="urn:microsoft.com/office/officeart/2008/layout/VerticalCurvedList"/>
    <dgm:cxn modelId="{42B541CA-8A79-482A-A7C5-5FF638E7D5C2}" type="presParOf" srcId="{07F2B66E-B3D0-40F3-8052-60B618DF4F2A}" destId="{CE3207B9-A08B-4B58-BC19-0BCF98493158}" srcOrd="9" destOrd="0" presId="urn:microsoft.com/office/officeart/2008/layout/VerticalCurvedList"/>
    <dgm:cxn modelId="{AACB56CA-C913-428A-9909-8DE1D68CEEDA}" type="presParOf" srcId="{07F2B66E-B3D0-40F3-8052-60B618DF4F2A}" destId="{30B27A05-1945-46ED-A074-36CF8806B404}" srcOrd="10" destOrd="0" presId="urn:microsoft.com/office/officeart/2008/layout/VerticalCurvedList"/>
    <dgm:cxn modelId="{7B42AA48-D568-48C3-BD88-6716821DC8A9}" type="presParOf" srcId="{30B27A05-1945-46ED-A074-36CF8806B404}" destId="{0E50C3D9-3E4D-4CB5-A87E-007F176AA199}" srcOrd="0" destOrd="0" presId="urn:microsoft.com/office/officeart/2008/layout/VerticalCurvedList"/>
    <dgm:cxn modelId="{2FC7FBDA-36A0-4640-BC2E-6AB836C387BF}" type="presParOf" srcId="{07F2B66E-B3D0-40F3-8052-60B618DF4F2A}" destId="{DE702684-5079-451F-9C5F-1527FE05E5B5}" srcOrd="11" destOrd="0" presId="urn:microsoft.com/office/officeart/2008/layout/VerticalCurvedList"/>
    <dgm:cxn modelId="{3888CC5E-C789-4B16-BD9B-E67D3C6C1B17}" type="presParOf" srcId="{07F2B66E-B3D0-40F3-8052-60B618DF4F2A}" destId="{32D1EE56-277E-420F-8F12-F0B6FC877A25}" srcOrd="12" destOrd="0" presId="urn:microsoft.com/office/officeart/2008/layout/VerticalCurvedList"/>
    <dgm:cxn modelId="{20556B71-04A2-45A8-A475-71D1885FCA9C}" type="presParOf" srcId="{32D1EE56-277E-420F-8F12-F0B6FC877A25}" destId="{2068E89C-3396-4388-A6A0-0F3B580200C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1E6FE2D-551D-4B1C-B730-5055FF790FA6}" type="doc">
      <dgm:prSet loTypeId="urn:microsoft.com/office/officeart/2005/8/layout/venn3" loCatId="relationship" qsTypeId="urn:microsoft.com/office/officeart/2005/8/quickstyle/3d2" qsCatId="3D" csTypeId="urn:microsoft.com/office/officeart/2005/8/colors/colorful1" csCatId="colorful"/>
      <dgm:spPr/>
      <dgm:t>
        <a:bodyPr/>
        <a:lstStyle/>
        <a:p>
          <a:endParaRPr lang="ru-RU"/>
        </a:p>
      </dgm:t>
    </dgm:pt>
    <dgm:pt modelId="{3EFD86C8-05FB-47DA-BF19-2397E7BFBF42}">
      <dgm:prSet/>
      <dgm:spPr/>
      <dgm:t>
        <a:bodyPr/>
        <a:lstStyle/>
        <a:p>
          <a:pPr rtl="0"/>
          <a:r>
            <a:rPr lang="en-US" smtClean="0"/>
            <a:t>narration</a:t>
          </a:r>
          <a:endParaRPr lang="ru-RU" dirty="0"/>
        </a:p>
      </dgm:t>
    </dgm:pt>
    <dgm:pt modelId="{AF0BFF23-F15F-4D60-BAA1-FB6673AA841E}" type="parTrans" cxnId="{C5638B5B-C575-4EB3-AB2F-CD23556AC632}">
      <dgm:prSet/>
      <dgm:spPr/>
      <dgm:t>
        <a:bodyPr/>
        <a:lstStyle/>
        <a:p>
          <a:endParaRPr lang="ru-RU"/>
        </a:p>
      </dgm:t>
    </dgm:pt>
    <dgm:pt modelId="{95F5C8EA-DC31-4B81-BA82-B71C076DD6A4}" type="sibTrans" cxnId="{C5638B5B-C575-4EB3-AB2F-CD23556AC632}">
      <dgm:prSet/>
      <dgm:spPr/>
      <dgm:t>
        <a:bodyPr/>
        <a:lstStyle/>
        <a:p>
          <a:endParaRPr lang="ru-RU"/>
        </a:p>
      </dgm:t>
    </dgm:pt>
    <dgm:pt modelId="{BF1D9317-1E4F-4EC4-AFE0-EE40605A6C7D}">
      <dgm:prSet/>
      <dgm:spPr/>
      <dgm:t>
        <a:bodyPr/>
        <a:lstStyle/>
        <a:p>
          <a:pPr rtl="0"/>
          <a:r>
            <a:rPr lang="en-US" smtClean="0"/>
            <a:t>lecture</a:t>
          </a:r>
          <a:endParaRPr lang="ru-RU"/>
        </a:p>
      </dgm:t>
    </dgm:pt>
    <dgm:pt modelId="{D0419494-F2A0-49F6-BFA0-DE376E3829D5}" type="parTrans" cxnId="{4B3803EE-D0F6-46F5-A9FB-082EE068E3AF}">
      <dgm:prSet/>
      <dgm:spPr/>
      <dgm:t>
        <a:bodyPr/>
        <a:lstStyle/>
        <a:p>
          <a:endParaRPr lang="ru-RU"/>
        </a:p>
      </dgm:t>
    </dgm:pt>
    <dgm:pt modelId="{2354351B-BABC-438A-A12C-F4FD0F249085}" type="sibTrans" cxnId="{4B3803EE-D0F6-46F5-A9FB-082EE068E3AF}">
      <dgm:prSet/>
      <dgm:spPr/>
      <dgm:t>
        <a:bodyPr/>
        <a:lstStyle/>
        <a:p>
          <a:endParaRPr lang="ru-RU"/>
        </a:p>
      </dgm:t>
    </dgm:pt>
    <dgm:pt modelId="{C9732B8F-9B35-44C5-B163-AF98E69E3A19}">
      <dgm:prSet/>
      <dgm:spPr/>
      <dgm:t>
        <a:bodyPr/>
        <a:lstStyle/>
        <a:p>
          <a:pPr rtl="0"/>
          <a:r>
            <a:rPr lang="en-US" dirty="0" smtClean="0"/>
            <a:t>commentary</a:t>
          </a:r>
          <a:endParaRPr lang="ru-RU" dirty="0"/>
        </a:p>
      </dgm:t>
    </dgm:pt>
    <dgm:pt modelId="{220BBADD-3788-41EA-A25E-CBF15F036C50}" type="parTrans" cxnId="{7AAA055A-ECB3-4081-B999-16D8429EB69E}">
      <dgm:prSet/>
      <dgm:spPr/>
      <dgm:t>
        <a:bodyPr/>
        <a:lstStyle/>
        <a:p>
          <a:endParaRPr lang="ru-RU"/>
        </a:p>
      </dgm:t>
    </dgm:pt>
    <dgm:pt modelId="{304886C7-F6AD-4F80-827F-8CD46C577BA5}" type="sibTrans" cxnId="{7AAA055A-ECB3-4081-B999-16D8429EB69E}">
      <dgm:prSet/>
      <dgm:spPr/>
      <dgm:t>
        <a:bodyPr/>
        <a:lstStyle/>
        <a:p>
          <a:endParaRPr lang="ru-RU"/>
        </a:p>
      </dgm:t>
    </dgm:pt>
    <dgm:pt modelId="{8314FF82-13A7-4370-90E4-DE9D0DCB848E}">
      <dgm:prSet/>
      <dgm:spPr/>
      <dgm:t>
        <a:bodyPr/>
        <a:lstStyle/>
        <a:p>
          <a:pPr rtl="0"/>
          <a:r>
            <a:rPr lang="en-US" smtClean="0"/>
            <a:t>evaluative judgement</a:t>
          </a:r>
          <a:endParaRPr lang="ru-RU"/>
        </a:p>
      </dgm:t>
    </dgm:pt>
    <dgm:pt modelId="{15B2C876-7EF4-4B0B-927C-276755B791C6}" type="parTrans" cxnId="{707183CA-BE19-4F15-9D47-B57E2B050B77}">
      <dgm:prSet/>
      <dgm:spPr/>
      <dgm:t>
        <a:bodyPr/>
        <a:lstStyle/>
        <a:p>
          <a:endParaRPr lang="ru-RU"/>
        </a:p>
      </dgm:t>
    </dgm:pt>
    <dgm:pt modelId="{900E754F-0D05-4416-AB20-F8B194C2770A}" type="sibTrans" cxnId="{707183CA-BE19-4F15-9D47-B57E2B050B77}">
      <dgm:prSet/>
      <dgm:spPr/>
      <dgm:t>
        <a:bodyPr/>
        <a:lstStyle/>
        <a:p>
          <a:endParaRPr lang="ru-RU"/>
        </a:p>
      </dgm:t>
    </dgm:pt>
    <dgm:pt modelId="{DEBBC302-9DA1-449C-871C-313B8FEDABFD}" type="pres">
      <dgm:prSet presAssocID="{31E6FE2D-551D-4B1C-B730-5055FF790FA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90E6BD1-1109-4668-BB5D-A9D5989E468A}" type="pres">
      <dgm:prSet presAssocID="{3EFD86C8-05FB-47DA-BF19-2397E7BFBF42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3A92D0-DB3C-44F9-B977-728E5367E8B7}" type="pres">
      <dgm:prSet presAssocID="{95F5C8EA-DC31-4B81-BA82-B71C076DD6A4}" presName="space" presStyleCnt="0"/>
      <dgm:spPr/>
      <dgm:t>
        <a:bodyPr/>
        <a:lstStyle/>
        <a:p>
          <a:endParaRPr lang="ru-RU"/>
        </a:p>
      </dgm:t>
    </dgm:pt>
    <dgm:pt modelId="{3DF21584-93EA-4BFB-9783-0A383DAFB204}" type="pres">
      <dgm:prSet presAssocID="{BF1D9317-1E4F-4EC4-AFE0-EE40605A6C7D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11E3FE-50F0-4BED-99D8-44517C980FBD}" type="pres">
      <dgm:prSet presAssocID="{2354351B-BABC-438A-A12C-F4FD0F249085}" presName="space" presStyleCnt="0"/>
      <dgm:spPr/>
      <dgm:t>
        <a:bodyPr/>
        <a:lstStyle/>
        <a:p>
          <a:endParaRPr lang="ru-RU"/>
        </a:p>
      </dgm:t>
    </dgm:pt>
    <dgm:pt modelId="{15272E30-0FB9-48DF-B975-DB0D0C487138}" type="pres">
      <dgm:prSet presAssocID="{C9732B8F-9B35-44C5-B163-AF98E69E3A19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FA940E-CDF9-4F34-A6B8-7215A2D63117}" type="pres">
      <dgm:prSet presAssocID="{304886C7-F6AD-4F80-827F-8CD46C577BA5}" presName="space" presStyleCnt="0"/>
      <dgm:spPr/>
      <dgm:t>
        <a:bodyPr/>
        <a:lstStyle/>
        <a:p>
          <a:endParaRPr lang="ru-RU"/>
        </a:p>
      </dgm:t>
    </dgm:pt>
    <dgm:pt modelId="{CFD3EFFE-4AD5-4DDB-B426-489F0177B3E5}" type="pres">
      <dgm:prSet presAssocID="{8314FF82-13A7-4370-90E4-DE9D0DCB848E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7183CA-BE19-4F15-9D47-B57E2B050B77}" srcId="{31E6FE2D-551D-4B1C-B730-5055FF790FA6}" destId="{8314FF82-13A7-4370-90E4-DE9D0DCB848E}" srcOrd="3" destOrd="0" parTransId="{15B2C876-7EF4-4B0B-927C-276755B791C6}" sibTransId="{900E754F-0D05-4416-AB20-F8B194C2770A}"/>
    <dgm:cxn modelId="{F0CC5D1A-925E-4C35-B9FF-E426E92D80D1}" type="presOf" srcId="{C9732B8F-9B35-44C5-B163-AF98E69E3A19}" destId="{15272E30-0FB9-48DF-B975-DB0D0C487138}" srcOrd="0" destOrd="0" presId="urn:microsoft.com/office/officeart/2005/8/layout/venn3"/>
    <dgm:cxn modelId="{C5638B5B-C575-4EB3-AB2F-CD23556AC632}" srcId="{31E6FE2D-551D-4B1C-B730-5055FF790FA6}" destId="{3EFD86C8-05FB-47DA-BF19-2397E7BFBF42}" srcOrd="0" destOrd="0" parTransId="{AF0BFF23-F15F-4D60-BAA1-FB6673AA841E}" sibTransId="{95F5C8EA-DC31-4B81-BA82-B71C076DD6A4}"/>
    <dgm:cxn modelId="{D45CA7C5-753F-4FF0-B231-8D188B30A362}" type="presOf" srcId="{8314FF82-13A7-4370-90E4-DE9D0DCB848E}" destId="{CFD3EFFE-4AD5-4DDB-B426-489F0177B3E5}" srcOrd="0" destOrd="0" presId="urn:microsoft.com/office/officeart/2005/8/layout/venn3"/>
    <dgm:cxn modelId="{A803EF9B-7568-4C24-91E3-AD83794E9738}" type="presOf" srcId="{3EFD86C8-05FB-47DA-BF19-2397E7BFBF42}" destId="{490E6BD1-1109-4668-BB5D-A9D5989E468A}" srcOrd="0" destOrd="0" presId="urn:microsoft.com/office/officeart/2005/8/layout/venn3"/>
    <dgm:cxn modelId="{4B3803EE-D0F6-46F5-A9FB-082EE068E3AF}" srcId="{31E6FE2D-551D-4B1C-B730-5055FF790FA6}" destId="{BF1D9317-1E4F-4EC4-AFE0-EE40605A6C7D}" srcOrd="1" destOrd="0" parTransId="{D0419494-F2A0-49F6-BFA0-DE376E3829D5}" sibTransId="{2354351B-BABC-438A-A12C-F4FD0F249085}"/>
    <dgm:cxn modelId="{F819E8F0-318F-4635-966F-9100F68B37E7}" type="presOf" srcId="{BF1D9317-1E4F-4EC4-AFE0-EE40605A6C7D}" destId="{3DF21584-93EA-4BFB-9783-0A383DAFB204}" srcOrd="0" destOrd="0" presId="urn:microsoft.com/office/officeart/2005/8/layout/venn3"/>
    <dgm:cxn modelId="{40A76A20-1A58-48F5-9835-EE03D66C79AF}" type="presOf" srcId="{31E6FE2D-551D-4B1C-B730-5055FF790FA6}" destId="{DEBBC302-9DA1-449C-871C-313B8FEDABFD}" srcOrd="0" destOrd="0" presId="urn:microsoft.com/office/officeart/2005/8/layout/venn3"/>
    <dgm:cxn modelId="{7AAA055A-ECB3-4081-B999-16D8429EB69E}" srcId="{31E6FE2D-551D-4B1C-B730-5055FF790FA6}" destId="{C9732B8F-9B35-44C5-B163-AF98E69E3A19}" srcOrd="2" destOrd="0" parTransId="{220BBADD-3788-41EA-A25E-CBF15F036C50}" sibTransId="{304886C7-F6AD-4F80-827F-8CD46C577BA5}"/>
    <dgm:cxn modelId="{19900415-E363-4EC1-9D3D-55F25CF60DDE}" type="presParOf" srcId="{DEBBC302-9DA1-449C-871C-313B8FEDABFD}" destId="{490E6BD1-1109-4668-BB5D-A9D5989E468A}" srcOrd="0" destOrd="0" presId="urn:microsoft.com/office/officeart/2005/8/layout/venn3"/>
    <dgm:cxn modelId="{E8F71F50-DB0C-4339-AB54-0B7969B3A3C1}" type="presParOf" srcId="{DEBBC302-9DA1-449C-871C-313B8FEDABFD}" destId="{0C3A92D0-DB3C-44F9-B977-728E5367E8B7}" srcOrd="1" destOrd="0" presId="urn:microsoft.com/office/officeart/2005/8/layout/venn3"/>
    <dgm:cxn modelId="{A564646B-4726-40CD-BCB5-1408C22392F5}" type="presParOf" srcId="{DEBBC302-9DA1-449C-871C-313B8FEDABFD}" destId="{3DF21584-93EA-4BFB-9783-0A383DAFB204}" srcOrd="2" destOrd="0" presId="urn:microsoft.com/office/officeart/2005/8/layout/venn3"/>
    <dgm:cxn modelId="{7FD68FE6-18CD-439E-9844-96BA4BA65B61}" type="presParOf" srcId="{DEBBC302-9DA1-449C-871C-313B8FEDABFD}" destId="{A211E3FE-50F0-4BED-99D8-44517C980FBD}" srcOrd="3" destOrd="0" presId="urn:microsoft.com/office/officeart/2005/8/layout/venn3"/>
    <dgm:cxn modelId="{9BCC9C9A-3D42-49AB-8723-A96F015E5C2B}" type="presParOf" srcId="{DEBBC302-9DA1-449C-871C-313B8FEDABFD}" destId="{15272E30-0FB9-48DF-B975-DB0D0C487138}" srcOrd="4" destOrd="0" presId="urn:microsoft.com/office/officeart/2005/8/layout/venn3"/>
    <dgm:cxn modelId="{ED868FC3-92A2-4B5D-BC1E-A0AA70FD5A34}" type="presParOf" srcId="{DEBBC302-9DA1-449C-871C-313B8FEDABFD}" destId="{D5FA940E-CDF9-4F34-A6B8-7215A2D63117}" srcOrd="5" destOrd="0" presId="urn:microsoft.com/office/officeart/2005/8/layout/venn3"/>
    <dgm:cxn modelId="{99237163-695D-4D1B-96BD-2B5DB74971C2}" type="presParOf" srcId="{DEBBC302-9DA1-449C-871C-313B8FEDABFD}" destId="{CFD3EFFE-4AD5-4DDB-B426-489F0177B3E5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453316D-A596-43F7-816D-8C7A7D465DE3}" type="doc">
      <dgm:prSet loTypeId="urn:microsoft.com/office/officeart/2005/8/layout/venn3" loCatId="relationship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2E1744C4-14C0-473E-9A32-A6BFEF63B21A}">
      <dgm:prSet custT="1"/>
      <dgm:spPr/>
      <dgm:t>
        <a:bodyPr/>
        <a:lstStyle/>
        <a:p>
          <a:pPr rtl="0"/>
          <a:r>
            <a:rPr lang="en-US" sz="1800" dirty="0" smtClean="0"/>
            <a:t>requesting for information </a:t>
          </a:r>
          <a:r>
            <a:rPr lang="en-US" sz="1600" dirty="0" smtClean="0"/>
            <a:t>– </a:t>
          </a:r>
          <a:r>
            <a:rPr lang="en-US" sz="1800" dirty="0" smtClean="0"/>
            <a:t>messaging</a:t>
          </a:r>
        </a:p>
        <a:p>
          <a:pPr rtl="0"/>
          <a:r>
            <a:rPr lang="en-US" sz="1800" dirty="0" smtClean="0"/>
            <a:t>information</a:t>
          </a:r>
          <a:endParaRPr lang="ru-RU" sz="1800" dirty="0"/>
        </a:p>
      </dgm:t>
    </dgm:pt>
    <dgm:pt modelId="{DAFE8C32-52D2-4625-97B5-811554BEAF96}" type="parTrans" cxnId="{A8230E8D-3A92-4A45-8090-0855ABBDDD45}">
      <dgm:prSet/>
      <dgm:spPr/>
      <dgm:t>
        <a:bodyPr/>
        <a:lstStyle/>
        <a:p>
          <a:endParaRPr lang="ru-RU"/>
        </a:p>
      </dgm:t>
    </dgm:pt>
    <dgm:pt modelId="{D78687FA-6B6B-4B67-9D01-A27020260A10}" type="sibTrans" cxnId="{A8230E8D-3A92-4A45-8090-0855ABBDDD45}">
      <dgm:prSet/>
      <dgm:spPr/>
      <dgm:t>
        <a:bodyPr/>
        <a:lstStyle/>
        <a:p>
          <a:endParaRPr lang="ru-RU"/>
        </a:p>
      </dgm:t>
    </dgm:pt>
    <dgm:pt modelId="{5869A32B-5D16-4FA3-9FAF-FCFD877FC98E}">
      <dgm:prSet custT="1"/>
      <dgm:spPr/>
      <dgm:t>
        <a:bodyPr/>
        <a:lstStyle/>
        <a:p>
          <a:pPr rtl="0"/>
          <a:r>
            <a:rPr lang="en-US" sz="1600" dirty="0" smtClean="0"/>
            <a:t>proposal (request, order, advice) - acceptance (rejection) of the proposal</a:t>
          </a:r>
          <a:endParaRPr lang="ru-RU" sz="1600" dirty="0"/>
        </a:p>
      </dgm:t>
    </dgm:pt>
    <dgm:pt modelId="{05BE0B55-7243-4A71-9951-A5AA352ED73E}" type="parTrans" cxnId="{CFC0323E-C917-4C9D-9268-3AA278EE02B5}">
      <dgm:prSet/>
      <dgm:spPr/>
      <dgm:t>
        <a:bodyPr/>
        <a:lstStyle/>
        <a:p>
          <a:endParaRPr lang="ru-RU"/>
        </a:p>
      </dgm:t>
    </dgm:pt>
    <dgm:pt modelId="{4911F0AF-26B8-4285-9C7D-0C5177FF8E6B}" type="sibTrans" cxnId="{CFC0323E-C917-4C9D-9268-3AA278EE02B5}">
      <dgm:prSet/>
      <dgm:spPr/>
      <dgm:t>
        <a:bodyPr/>
        <a:lstStyle/>
        <a:p>
          <a:endParaRPr lang="ru-RU"/>
        </a:p>
      </dgm:t>
    </dgm:pt>
    <dgm:pt modelId="{14DF5BBF-FC3F-43D6-B929-E9AB7C8BAEF0}">
      <dgm:prSet custT="1"/>
      <dgm:spPr/>
      <dgm:t>
        <a:bodyPr/>
        <a:lstStyle/>
        <a:p>
          <a:pPr rtl="0"/>
          <a:r>
            <a:rPr lang="en-US" sz="1800" dirty="0" smtClean="0"/>
            <a:t>exchange</a:t>
          </a:r>
          <a:r>
            <a:rPr lang="en-US" sz="1900" dirty="0" smtClean="0"/>
            <a:t> </a:t>
          </a:r>
          <a:r>
            <a:rPr lang="en-US" sz="1800" dirty="0" smtClean="0"/>
            <a:t>of</a:t>
          </a:r>
          <a:r>
            <a:rPr lang="en-US" sz="1900" dirty="0" smtClean="0"/>
            <a:t> </a:t>
          </a:r>
          <a:r>
            <a:rPr lang="en-US" sz="1800" dirty="0" smtClean="0"/>
            <a:t>opinions</a:t>
          </a:r>
          <a:r>
            <a:rPr lang="en-US" sz="1900" dirty="0" smtClean="0"/>
            <a:t> </a:t>
          </a:r>
          <a:r>
            <a:rPr lang="en-US" sz="1800" dirty="0" smtClean="0"/>
            <a:t>and</a:t>
          </a:r>
          <a:r>
            <a:rPr lang="en-US" sz="1900" dirty="0" smtClean="0"/>
            <a:t> </a:t>
          </a:r>
          <a:r>
            <a:rPr lang="en-US" sz="1800" dirty="0" smtClean="0"/>
            <a:t>impressions</a:t>
          </a:r>
          <a:endParaRPr lang="ru-RU" sz="1800" dirty="0"/>
        </a:p>
      </dgm:t>
    </dgm:pt>
    <dgm:pt modelId="{C208BE83-4C15-4CEC-9ACD-AB1A5A6E8E5A}" type="parTrans" cxnId="{56F15F9C-1FE4-40CF-B278-3CBEE2AAE9CD}">
      <dgm:prSet/>
      <dgm:spPr/>
      <dgm:t>
        <a:bodyPr/>
        <a:lstStyle/>
        <a:p>
          <a:endParaRPr lang="ru-RU"/>
        </a:p>
      </dgm:t>
    </dgm:pt>
    <dgm:pt modelId="{7DAD29A5-61B0-4C20-9B70-0CECED0CAB04}" type="sibTrans" cxnId="{56F15F9C-1FE4-40CF-B278-3CBEE2AAE9CD}">
      <dgm:prSet/>
      <dgm:spPr/>
      <dgm:t>
        <a:bodyPr/>
        <a:lstStyle/>
        <a:p>
          <a:endParaRPr lang="ru-RU"/>
        </a:p>
      </dgm:t>
    </dgm:pt>
    <dgm:pt modelId="{A00814D4-7800-4B32-BBB0-EED5721D365C}">
      <dgm:prSet custT="1"/>
      <dgm:spPr/>
      <dgm:t>
        <a:bodyPr/>
        <a:lstStyle/>
        <a:p>
          <a:pPr rtl="0"/>
          <a:r>
            <a:rPr lang="en-US" sz="1800" dirty="0" smtClean="0"/>
            <a:t>mutual</a:t>
          </a:r>
          <a:r>
            <a:rPr lang="en-US" sz="2000" dirty="0" smtClean="0"/>
            <a:t> </a:t>
          </a:r>
          <a:r>
            <a:rPr lang="en-US" sz="1800" dirty="0" smtClean="0"/>
            <a:t>conviction</a:t>
          </a:r>
          <a:endParaRPr lang="ru-RU" sz="1800" dirty="0"/>
        </a:p>
      </dgm:t>
    </dgm:pt>
    <dgm:pt modelId="{2141D0A0-F5FB-4E76-8E75-8DDEF3162ADA}" type="parTrans" cxnId="{C05176F2-F6C1-4D2F-955A-A72DA919D83F}">
      <dgm:prSet/>
      <dgm:spPr/>
      <dgm:t>
        <a:bodyPr/>
        <a:lstStyle/>
        <a:p>
          <a:endParaRPr lang="ru-RU"/>
        </a:p>
      </dgm:t>
    </dgm:pt>
    <dgm:pt modelId="{30FC89A3-5375-4ADA-90D1-C0FAA78D057C}" type="sibTrans" cxnId="{C05176F2-F6C1-4D2F-955A-A72DA919D83F}">
      <dgm:prSet/>
      <dgm:spPr/>
      <dgm:t>
        <a:bodyPr/>
        <a:lstStyle/>
        <a:p>
          <a:endParaRPr lang="ru-RU"/>
        </a:p>
      </dgm:t>
    </dgm:pt>
    <dgm:pt modelId="{3BA0EEE0-D4CA-46B3-970C-621B500051A1}">
      <dgm:prSet custT="1"/>
      <dgm:spPr/>
      <dgm:t>
        <a:bodyPr/>
        <a:lstStyle/>
        <a:p>
          <a:pPr rtl="0"/>
          <a:r>
            <a:rPr lang="en-US" sz="1800" dirty="0" smtClean="0"/>
            <a:t>justification of the point of view</a:t>
          </a:r>
          <a:endParaRPr lang="ru-RU" sz="1800" dirty="0"/>
        </a:p>
      </dgm:t>
    </dgm:pt>
    <dgm:pt modelId="{F540D840-729E-49EB-B58D-B2A0DAF083DD}" type="parTrans" cxnId="{4B75DBEE-D2EC-4C14-A05B-2154C03D713C}">
      <dgm:prSet/>
      <dgm:spPr/>
      <dgm:t>
        <a:bodyPr/>
        <a:lstStyle/>
        <a:p>
          <a:endParaRPr lang="ru-RU"/>
        </a:p>
      </dgm:t>
    </dgm:pt>
    <dgm:pt modelId="{25BA0C97-0B30-4C0E-A5B0-3DF634558805}" type="sibTrans" cxnId="{4B75DBEE-D2EC-4C14-A05B-2154C03D713C}">
      <dgm:prSet/>
      <dgm:spPr/>
      <dgm:t>
        <a:bodyPr/>
        <a:lstStyle/>
        <a:p>
          <a:endParaRPr lang="ru-RU"/>
        </a:p>
      </dgm:t>
    </dgm:pt>
    <dgm:pt modelId="{306F1A29-BD50-4CB3-9B40-44BCC7250BAD}" type="pres">
      <dgm:prSet presAssocID="{D453316D-A596-43F7-816D-8C7A7D465D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6205CB9-F82A-42D4-964E-91628E402B57}" type="pres">
      <dgm:prSet presAssocID="{2E1744C4-14C0-473E-9A32-A6BFEF63B21A}" presName="Name5" presStyleLbl="vennNode1" presStyleIdx="0" presStyleCnt="5" custLinFactNeighborX="-37015" custLinFactNeighborY="-33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550EE9-6007-4573-AF3C-2F434148B09C}" type="pres">
      <dgm:prSet presAssocID="{D78687FA-6B6B-4B67-9D01-A27020260A10}" presName="space" presStyleCnt="0"/>
      <dgm:spPr/>
    </dgm:pt>
    <dgm:pt modelId="{A8AC6B1C-5023-4CE3-84CC-221310EBE8AC}" type="pres">
      <dgm:prSet presAssocID="{5869A32B-5D16-4FA3-9FAF-FCFD877FC98E}" presName="Name5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0DFC50-2AC1-4C9D-A875-3A3A76C7DFFB}" type="pres">
      <dgm:prSet presAssocID="{4911F0AF-26B8-4285-9C7D-0C5177FF8E6B}" presName="space" presStyleCnt="0"/>
      <dgm:spPr/>
    </dgm:pt>
    <dgm:pt modelId="{2EB8EB59-AB23-476A-A959-58C1E529E41F}" type="pres">
      <dgm:prSet presAssocID="{14DF5BBF-FC3F-43D6-B929-E9AB7C8BAEF0}" presName="Name5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FE680E-2A7C-4696-B34F-F2A250F4FCF0}" type="pres">
      <dgm:prSet presAssocID="{7DAD29A5-61B0-4C20-9B70-0CECED0CAB04}" presName="space" presStyleCnt="0"/>
      <dgm:spPr/>
    </dgm:pt>
    <dgm:pt modelId="{EF758F4D-9F65-41E6-A2C6-8163042AC0C7}" type="pres">
      <dgm:prSet presAssocID="{A00814D4-7800-4B32-BBB0-EED5721D365C}" presName="Name5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E0E434-1483-4350-9042-0D2C2ACA5537}" type="pres">
      <dgm:prSet presAssocID="{30FC89A3-5375-4ADA-90D1-C0FAA78D057C}" presName="space" presStyleCnt="0"/>
      <dgm:spPr/>
    </dgm:pt>
    <dgm:pt modelId="{FB200676-69DD-4360-8222-C3C6454E4162}" type="pres">
      <dgm:prSet presAssocID="{3BA0EEE0-D4CA-46B3-970C-621B500051A1}" presName="Name5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5973531-9ABB-456B-9202-B469CCEE6276}" type="presOf" srcId="{3BA0EEE0-D4CA-46B3-970C-621B500051A1}" destId="{FB200676-69DD-4360-8222-C3C6454E4162}" srcOrd="0" destOrd="0" presId="urn:microsoft.com/office/officeart/2005/8/layout/venn3"/>
    <dgm:cxn modelId="{4B75DBEE-D2EC-4C14-A05B-2154C03D713C}" srcId="{D453316D-A596-43F7-816D-8C7A7D465DE3}" destId="{3BA0EEE0-D4CA-46B3-970C-621B500051A1}" srcOrd="4" destOrd="0" parTransId="{F540D840-729E-49EB-B58D-B2A0DAF083DD}" sibTransId="{25BA0C97-0B30-4C0E-A5B0-3DF634558805}"/>
    <dgm:cxn modelId="{CFC0323E-C917-4C9D-9268-3AA278EE02B5}" srcId="{D453316D-A596-43F7-816D-8C7A7D465DE3}" destId="{5869A32B-5D16-4FA3-9FAF-FCFD877FC98E}" srcOrd="1" destOrd="0" parTransId="{05BE0B55-7243-4A71-9951-A5AA352ED73E}" sibTransId="{4911F0AF-26B8-4285-9C7D-0C5177FF8E6B}"/>
    <dgm:cxn modelId="{D36DC92D-333A-483B-AF17-62EE40463A3D}" type="presOf" srcId="{5869A32B-5D16-4FA3-9FAF-FCFD877FC98E}" destId="{A8AC6B1C-5023-4CE3-84CC-221310EBE8AC}" srcOrd="0" destOrd="0" presId="urn:microsoft.com/office/officeart/2005/8/layout/venn3"/>
    <dgm:cxn modelId="{648C1837-7928-4B52-8370-B18E70E90782}" type="presOf" srcId="{14DF5BBF-FC3F-43D6-B929-E9AB7C8BAEF0}" destId="{2EB8EB59-AB23-476A-A959-58C1E529E41F}" srcOrd="0" destOrd="0" presId="urn:microsoft.com/office/officeart/2005/8/layout/venn3"/>
    <dgm:cxn modelId="{56F15F9C-1FE4-40CF-B278-3CBEE2AAE9CD}" srcId="{D453316D-A596-43F7-816D-8C7A7D465DE3}" destId="{14DF5BBF-FC3F-43D6-B929-E9AB7C8BAEF0}" srcOrd="2" destOrd="0" parTransId="{C208BE83-4C15-4CEC-9ACD-AB1A5A6E8E5A}" sibTransId="{7DAD29A5-61B0-4C20-9B70-0CECED0CAB04}"/>
    <dgm:cxn modelId="{A8230E8D-3A92-4A45-8090-0855ABBDDD45}" srcId="{D453316D-A596-43F7-816D-8C7A7D465DE3}" destId="{2E1744C4-14C0-473E-9A32-A6BFEF63B21A}" srcOrd="0" destOrd="0" parTransId="{DAFE8C32-52D2-4625-97B5-811554BEAF96}" sibTransId="{D78687FA-6B6B-4B67-9D01-A27020260A10}"/>
    <dgm:cxn modelId="{679CD613-9BB8-4CEA-889B-E1EC9E2F83A8}" type="presOf" srcId="{D453316D-A596-43F7-816D-8C7A7D465DE3}" destId="{306F1A29-BD50-4CB3-9B40-44BCC7250BAD}" srcOrd="0" destOrd="0" presId="urn:microsoft.com/office/officeart/2005/8/layout/venn3"/>
    <dgm:cxn modelId="{BEFD7303-440A-449B-AA0D-A42DF61CAB45}" type="presOf" srcId="{2E1744C4-14C0-473E-9A32-A6BFEF63B21A}" destId="{06205CB9-F82A-42D4-964E-91628E402B57}" srcOrd="0" destOrd="0" presId="urn:microsoft.com/office/officeart/2005/8/layout/venn3"/>
    <dgm:cxn modelId="{C05176F2-F6C1-4D2F-955A-A72DA919D83F}" srcId="{D453316D-A596-43F7-816D-8C7A7D465DE3}" destId="{A00814D4-7800-4B32-BBB0-EED5721D365C}" srcOrd="3" destOrd="0" parTransId="{2141D0A0-F5FB-4E76-8E75-8DDEF3162ADA}" sibTransId="{30FC89A3-5375-4ADA-90D1-C0FAA78D057C}"/>
    <dgm:cxn modelId="{F25CDB1A-CAF6-4801-A1AF-419AF0E207FF}" type="presOf" srcId="{A00814D4-7800-4B32-BBB0-EED5721D365C}" destId="{EF758F4D-9F65-41E6-A2C6-8163042AC0C7}" srcOrd="0" destOrd="0" presId="urn:microsoft.com/office/officeart/2005/8/layout/venn3"/>
    <dgm:cxn modelId="{611E9474-64B2-451D-AE01-6114D13D1F1C}" type="presParOf" srcId="{306F1A29-BD50-4CB3-9B40-44BCC7250BAD}" destId="{06205CB9-F82A-42D4-964E-91628E402B57}" srcOrd="0" destOrd="0" presId="urn:microsoft.com/office/officeart/2005/8/layout/venn3"/>
    <dgm:cxn modelId="{D106A6AD-8C33-407D-9DE1-0AAE274F7E9D}" type="presParOf" srcId="{306F1A29-BD50-4CB3-9B40-44BCC7250BAD}" destId="{C6550EE9-6007-4573-AF3C-2F434148B09C}" srcOrd="1" destOrd="0" presId="urn:microsoft.com/office/officeart/2005/8/layout/venn3"/>
    <dgm:cxn modelId="{EB6DB8B4-F1CE-4643-A553-21F05511124E}" type="presParOf" srcId="{306F1A29-BD50-4CB3-9B40-44BCC7250BAD}" destId="{A8AC6B1C-5023-4CE3-84CC-221310EBE8AC}" srcOrd="2" destOrd="0" presId="urn:microsoft.com/office/officeart/2005/8/layout/venn3"/>
    <dgm:cxn modelId="{F9F93282-879F-4218-B140-4394F7205102}" type="presParOf" srcId="{306F1A29-BD50-4CB3-9B40-44BCC7250BAD}" destId="{CA0DFC50-2AC1-4C9D-A875-3A3A76C7DFFB}" srcOrd="3" destOrd="0" presId="urn:microsoft.com/office/officeart/2005/8/layout/venn3"/>
    <dgm:cxn modelId="{B3AC2A58-DD3B-48E8-834A-44C73EBC96E1}" type="presParOf" srcId="{306F1A29-BD50-4CB3-9B40-44BCC7250BAD}" destId="{2EB8EB59-AB23-476A-A959-58C1E529E41F}" srcOrd="4" destOrd="0" presId="urn:microsoft.com/office/officeart/2005/8/layout/venn3"/>
    <dgm:cxn modelId="{99DFA2D0-800D-4941-BF60-6C7323F7CD9E}" type="presParOf" srcId="{306F1A29-BD50-4CB3-9B40-44BCC7250BAD}" destId="{47FE680E-2A7C-4696-B34F-F2A250F4FCF0}" srcOrd="5" destOrd="0" presId="urn:microsoft.com/office/officeart/2005/8/layout/venn3"/>
    <dgm:cxn modelId="{3678DB4C-C2DA-4FDA-BA73-D27E6BD65BB7}" type="presParOf" srcId="{306F1A29-BD50-4CB3-9B40-44BCC7250BAD}" destId="{EF758F4D-9F65-41E6-A2C6-8163042AC0C7}" srcOrd="6" destOrd="0" presId="urn:microsoft.com/office/officeart/2005/8/layout/venn3"/>
    <dgm:cxn modelId="{6827B0E3-D251-4D6C-8A47-C59AC3CCABC8}" type="presParOf" srcId="{306F1A29-BD50-4CB3-9B40-44BCC7250BAD}" destId="{FAE0E434-1483-4350-9042-0D2C2ACA5537}" srcOrd="7" destOrd="0" presId="urn:microsoft.com/office/officeart/2005/8/layout/venn3"/>
    <dgm:cxn modelId="{2353BD3C-AE9A-498C-8D52-7DC744D80402}" type="presParOf" srcId="{306F1A29-BD50-4CB3-9B40-44BCC7250BAD}" destId="{FB200676-69DD-4360-8222-C3C6454E4162}" srcOrd="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5A1AC32-3CCE-455A-8AAA-D375722A084F}" type="doc">
      <dgm:prSet loTypeId="urn:microsoft.com/office/officeart/2005/8/layout/default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32FE21F6-F9A4-4ECB-AB86-487FB2D8649F}">
      <dgm:prSet custT="1"/>
      <dgm:spPr/>
      <dgm:t>
        <a:bodyPr/>
        <a:lstStyle/>
        <a:p>
          <a:pPr rtl="0"/>
          <a:r>
            <a:rPr lang="en-US" sz="2000" dirty="0" smtClean="0"/>
            <a:t>Patterns of English classroom interaction</a:t>
          </a:r>
          <a:endParaRPr lang="ru-RU" sz="2000" dirty="0"/>
        </a:p>
      </dgm:t>
    </dgm:pt>
    <dgm:pt modelId="{1DCF3E8B-F33A-4049-B5FD-8393271150EF}" type="parTrans" cxnId="{7CCFE98E-0D11-4DE9-AFA8-CD7F9DA7C5CE}">
      <dgm:prSet/>
      <dgm:spPr/>
      <dgm:t>
        <a:bodyPr/>
        <a:lstStyle/>
        <a:p>
          <a:endParaRPr lang="ru-RU"/>
        </a:p>
      </dgm:t>
    </dgm:pt>
    <dgm:pt modelId="{3916380C-1528-45BC-BF83-8B3D89374C04}" type="sibTrans" cxnId="{7CCFE98E-0D11-4DE9-AFA8-CD7F9DA7C5CE}">
      <dgm:prSet/>
      <dgm:spPr/>
      <dgm:t>
        <a:bodyPr/>
        <a:lstStyle/>
        <a:p>
          <a:endParaRPr lang="ru-RU"/>
        </a:p>
      </dgm:t>
    </dgm:pt>
    <dgm:pt modelId="{9DBF520C-7BC1-4DFE-AD1E-863BC93A7065}">
      <dgm:prSet custT="1"/>
      <dgm:spPr/>
      <dgm:t>
        <a:bodyPr/>
        <a:lstStyle/>
        <a:p>
          <a:pPr rtl="0"/>
          <a:r>
            <a:rPr lang="en-US" sz="1800" dirty="0" smtClean="0"/>
            <a:t>The choice of the forms, models, communication styles of teachers and students in the English classroom</a:t>
          </a:r>
          <a:endParaRPr lang="ru-RU" sz="1800" dirty="0"/>
        </a:p>
      </dgm:t>
    </dgm:pt>
    <dgm:pt modelId="{F1172971-FADF-41A7-818D-6E2255D044BF}" type="parTrans" cxnId="{21226399-1C60-448A-84E0-98F7EB516EBA}">
      <dgm:prSet/>
      <dgm:spPr/>
      <dgm:t>
        <a:bodyPr/>
        <a:lstStyle/>
        <a:p>
          <a:endParaRPr lang="ru-RU"/>
        </a:p>
      </dgm:t>
    </dgm:pt>
    <dgm:pt modelId="{0BA77DFB-B340-4C89-887F-77073CF87A8D}" type="sibTrans" cxnId="{21226399-1C60-448A-84E0-98F7EB516EBA}">
      <dgm:prSet/>
      <dgm:spPr/>
      <dgm:t>
        <a:bodyPr/>
        <a:lstStyle/>
        <a:p>
          <a:endParaRPr lang="ru-RU"/>
        </a:p>
      </dgm:t>
    </dgm:pt>
    <dgm:pt modelId="{B4B5F91A-7245-49FC-BE18-1EF529525711}">
      <dgm:prSet custT="1"/>
      <dgm:spPr/>
      <dgm:t>
        <a:bodyPr/>
        <a:lstStyle/>
        <a:p>
          <a:pPr rtl="0"/>
          <a:r>
            <a:rPr lang="en-US" sz="2000" dirty="0" smtClean="0"/>
            <a:t>Teaching</a:t>
          </a:r>
          <a:r>
            <a:rPr lang="en-US" sz="1900" dirty="0" smtClean="0"/>
            <a:t> </a:t>
          </a:r>
          <a:r>
            <a:rPr lang="en-US" sz="2000" dirty="0" smtClean="0"/>
            <a:t>styles</a:t>
          </a:r>
          <a:endParaRPr lang="ru-RU" sz="1900" dirty="0"/>
        </a:p>
      </dgm:t>
    </dgm:pt>
    <dgm:pt modelId="{A95ABD11-3359-48C5-A816-F5062F065156}" type="parTrans" cxnId="{D63A7436-274C-4115-8010-8B9CB04B0E23}">
      <dgm:prSet/>
      <dgm:spPr/>
      <dgm:t>
        <a:bodyPr/>
        <a:lstStyle/>
        <a:p>
          <a:endParaRPr lang="ru-RU"/>
        </a:p>
      </dgm:t>
    </dgm:pt>
    <dgm:pt modelId="{870C4F90-23E7-4313-8D44-86077C6FA0F4}" type="sibTrans" cxnId="{D63A7436-274C-4115-8010-8B9CB04B0E23}">
      <dgm:prSet/>
      <dgm:spPr/>
      <dgm:t>
        <a:bodyPr/>
        <a:lstStyle/>
        <a:p>
          <a:endParaRPr lang="ru-RU"/>
        </a:p>
      </dgm:t>
    </dgm:pt>
    <dgm:pt modelId="{51C7DCAF-7A8C-4160-BB6A-33BC6E6F84C3}">
      <dgm:prSet custT="1"/>
      <dgm:spPr/>
      <dgm:t>
        <a:bodyPr/>
        <a:lstStyle/>
        <a:p>
          <a:pPr rtl="0"/>
          <a:r>
            <a:rPr lang="en-US" sz="2000" dirty="0" smtClean="0"/>
            <a:t>The</a:t>
          </a:r>
          <a:r>
            <a:rPr lang="en-US" sz="1900" dirty="0" smtClean="0"/>
            <a:t> </a:t>
          </a:r>
          <a:r>
            <a:rPr lang="en-US" sz="2000" dirty="0" smtClean="0"/>
            <a:t>balance</a:t>
          </a:r>
          <a:r>
            <a:rPr lang="en-US" sz="1900" dirty="0" smtClean="0"/>
            <a:t> </a:t>
          </a:r>
          <a:r>
            <a:rPr lang="en-US" sz="2000" dirty="0" smtClean="0"/>
            <a:t>between</a:t>
          </a:r>
          <a:r>
            <a:rPr lang="en-US" sz="1900" dirty="0" smtClean="0"/>
            <a:t> </a:t>
          </a:r>
          <a:r>
            <a:rPr lang="en-US" sz="2000" dirty="0" smtClean="0"/>
            <a:t>the</a:t>
          </a:r>
          <a:r>
            <a:rPr lang="en-US" sz="1900" dirty="0" smtClean="0"/>
            <a:t> </a:t>
          </a:r>
          <a:r>
            <a:rPr lang="en-US" sz="2000" dirty="0" smtClean="0"/>
            <a:t>teacher</a:t>
          </a:r>
          <a:r>
            <a:rPr lang="en-US" sz="1900" dirty="0" smtClean="0"/>
            <a:t> </a:t>
          </a:r>
          <a:r>
            <a:rPr lang="en-US" sz="2000" dirty="0" smtClean="0"/>
            <a:t>and</a:t>
          </a:r>
          <a:r>
            <a:rPr lang="en-US" sz="1900" dirty="0" smtClean="0"/>
            <a:t> </a:t>
          </a:r>
          <a:r>
            <a:rPr lang="en-US" sz="2000" dirty="0" smtClean="0"/>
            <a:t>the</a:t>
          </a:r>
          <a:r>
            <a:rPr lang="en-US" sz="1900" dirty="0" smtClean="0"/>
            <a:t> </a:t>
          </a:r>
          <a:r>
            <a:rPr lang="en-US" sz="2000" dirty="0" smtClean="0"/>
            <a:t>students</a:t>
          </a:r>
          <a:r>
            <a:rPr lang="en-US" sz="1900" dirty="0" smtClean="0"/>
            <a:t>’ </a:t>
          </a:r>
          <a:r>
            <a:rPr lang="en-US" sz="2000" dirty="0" smtClean="0"/>
            <a:t>talking</a:t>
          </a:r>
          <a:r>
            <a:rPr lang="en-US" sz="1900" dirty="0" smtClean="0"/>
            <a:t> </a:t>
          </a:r>
          <a:r>
            <a:rPr lang="en-US" sz="2000" dirty="0" smtClean="0"/>
            <a:t>periods</a:t>
          </a:r>
          <a:endParaRPr lang="ru-RU" sz="1900" dirty="0"/>
        </a:p>
      </dgm:t>
    </dgm:pt>
    <dgm:pt modelId="{B901C79B-8F5A-4723-82B7-04812C5E8B72}" type="parTrans" cxnId="{664B300F-FC64-48BB-8F2A-FD53F0BD96BD}">
      <dgm:prSet/>
      <dgm:spPr/>
      <dgm:t>
        <a:bodyPr/>
        <a:lstStyle/>
        <a:p>
          <a:endParaRPr lang="ru-RU"/>
        </a:p>
      </dgm:t>
    </dgm:pt>
    <dgm:pt modelId="{71AE3607-574E-4284-B63A-90CFF2588333}" type="sibTrans" cxnId="{664B300F-FC64-48BB-8F2A-FD53F0BD96BD}">
      <dgm:prSet/>
      <dgm:spPr/>
      <dgm:t>
        <a:bodyPr/>
        <a:lstStyle/>
        <a:p>
          <a:endParaRPr lang="ru-RU"/>
        </a:p>
      </dgm:t>
    </dgm:pt>
    <dgm:pt modelId="{7F5EEE75-637A-4782-A339-D4D576653670}">
      <dgm:prSet custT="1"/>
      <dgm:spPr/>
      <dgm:t>
        <a:bodyPr/>
        <a:lstStyle/>
        <a:p>
          <a:pPr rtl="0"/>
          <a:r>
            <a:rPr lang="en-US" sz="2000" dirty="0" smtClean="0"/>
            <a:t>The</a:t>
          </a:r>
          <a:r>
            <a:rPr lang="en-US" sz="1900" dirty="0" smtClean="0"/>
            <a:t> </a:t>
          </a:r>
          <a:r>
            <a:rPr lang="en-US" sz="2000" dirty="0" smtClean="0"/>
            <a:t>usage</a:t>
          </a:r>
          <a:r>
            <a:rPr lang="en-US" sz="1900" dirty="0" smtClean="0"/>
            <a:t> </a:t>
          </a:r>
          <a:r>
            <a:rPr lang="en-US" sz="2000" dirty="0" smtClean="0"/>
            <a:t>of</a:t>
          </a:r>
          <a:r>
            <a:rPr lang="en-US" sz="1900" dirty="0" smtClean="0"/>
            <a:t> </a:t>
          </a:r>
          <a:r>
            <a:rPr lang="en-US" sz="2000" dirty="0" smtClean="0"/>
            <a:t>language</a:t>
          </a:r>
          <a:r>
            <a:rPr lang="en-US" sz="1900" dirty="0" smtClean="0"/>
            <a:t> </a:t>
          </a:r>
          <a:r>
            <a:rPr lang="en-US" sz="2000" dirty="0" smtClean="0"/>
            <a:t>for</a:t>
          </a:r>
          <a:r>
            <a:rPr lang="en-US" sz="1900" dirty="0" smtClean="0"/>
            <a:t> </a:t>
          </a:r>
          <a:r>
            <a:rPr lang="en-US" sz="2000" dirty="0" smtClean="0"/>
            <a:t>various</a:t>
          </a:r>
          <a:r>
            <a:rPr lang="en-US" sz="1900" dirty="0" smtClean="0"/>
            <a:t> </a:t>
          </a:r>
          <a:r>
            <a:rPr lang="en-US" sz="2000" dirty="0" smtClean="0"/>
            <a:t>classroom</a:t>
          </a:r>
          <a:r>
            <a:rPr lang="en-US" sz="1900" dirty="0" smtClean="0"/>
            <a:t> </a:t>
          </a:r>
          <a:r>
            <a:rPr lang="en-US" sz="2000" dirty="0" smtClean="0"/>
            <a:t>activities</a:t>
          </a:r>
          <a:endParaRPr lang="ru-RU" sz="1900" dirty="0"/>
        </a:p>
      </dgm:t>
    </dgm:pt>
    <dgm:pt modelId="{84BE8DA4-0D9E-41EC-9532-D8534AD3290F}" type="parTrans" cxnId="{3066567C-DA17-442D-9202-C17C4EBB4674}">
      <dgm:prSet/>
      <dgm:spPr/>
      <dgm:t>
        <a:bodyPr/>
        <a:lstStyle/>
        <a:p>
          <a:endParaRPr lang="ru-RU"/>
        </a:p>
      </dgm:t>
    </dgm:pt>
    <dgm:pt modelId="{EA14202C-BC68-4CF6-BDD2-D29D2BC15C9C}" type="sibTrans" cxnId="{3066567C-DA17-442D-9202-C17C4EBB4674}">
      <dgm:prSet/>
      <dgm:spPr/>
      <dgm:t>
        <a:bodyPr/>
        <a:lstStyle/>
        <a:p>
          <a:endParaRPr lang="ru-RU"/>
        </a:p>
      </dgm:t>
    </dgm:pt>
    <dgm:pt modelId="{8E848F1C-E167-46C2-83F5-5C7374BE5AF0}" type="pres">
      <dgm:prSet presAssocID="{25A1AC32-3CCE-455A-8AAA-D375722A084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CB95E5C-D625-4C92-A122-61E175B6A9B4}" type="pres">
      <dgm:prSet presAssocID="{32FE21F6-F9A4-4ECB-AB86-487FB2D8649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7E7400-39AA-47D7-BD97-52C0492D0606}" type="pres">
      <dgm:prSet presAssocID="{3916380C-1528-45BC-BF83-8B3D89374C04}" presName="sibTrans" presStyleCnt="0"/>
      <dgm:spPr/>
    </dgm:pt>
    <dgm:pt modelId="{171D5905-782E-4DE6-B3B7-EA1E447032F9}" type="pres">
      <dgm:prSet presAssocID="{9DBF520C-7BC1-4DFE-AD1E-863BC93A706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760683-377D-4D51-B6C7-98DDEFE23C8B}" type="pres">
      <dgm:prSet presAssocID="{0BA77DFB-B340-4C89-887F-77073CF87A8D}" presName="sibTrans" presStyleCnt="0"/>
      <dgm:spPr/>
    </dgm:pt>
    <dgm:pt modelId="{2410B3AC-ED0A-4BE1-9204-3EA6225D47D1}" type="pres">
      <dgm:prSet presAssocID="{B4B5F91A-7245-49FC-BE18-1EF529525711}" presName="node" presStyleLbl="node1" presStyleIdx="2" presStyleCnt="5" custLinFactNeighborX="7199" custLinFactNeighborY="-17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457AAB-B0E5-41B8-9D03-6EAA42CCC035}" type="pres">
      <dgm:prSet presAssocID="{870C4F90-23E7-4313-8D44-86077C6FA0F4}" presName="sibTrans" presStyleCnt="0"/>
      <dgm:spPr/>
    </dgm:pt>
    <dgm:pt modelId="{013AEFF5-EBA5-4FFE-83F7-996B9CF540B0}" type="pres">
      <dgm:prSet presAssocID="{51C7DCAF-7A8C-4160-BB6A-33BC6E6F84C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F382F6-5972-4517-8D47-4CB22A8ED4E8}" type="pres">
      <dgm:prSet presAssocID="{71AE3607-574E-4284-B63A-90CFF2588333}" presName="sibTrans" presStyleCnt="0"/>
      <dgm:spPr/>
    </dgm:pt>
    <dgm:pt modelId="{255D1644-E7BE-4441-B8A6-F008D69F6824}" type="pres">
      <dgm:prSet presAssocID="{7F5EEE75-637A-4782-A339-D4D57665367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8B0EDE-CBDB-4D38-9154-9B1635DE21C1}" type="presOf" srcId="{B4B5F91A-7245-49FC-BE18-1EF529525711}" destId="{2410B3AC-ED0A-4BE1-9204-3EA6225D47D1}" srcOrd="0" destOrd="0" presId="urn:microsoft.com/office/officeart/2005/8/layout/default"/>
    <dgm:cxn modelId="{664B300F-FC64-48BB-8F2A-FD53F0BD96BD}" srcId="{25A1AC32-3CCE-455A-8AAA-D375722A084F}" destId="{51C7DCAF-7A8C-4160-BB6A-33BC6E6F84C3}" srcOrd="3" destOrd="0" parTransId="{B901C79B-8F5A-4723-82B7-04812C5E8B72}" sibTransId="{71AE3607-574E-4284-B63A-90CFF2588333}"/>
    <dgm:cxn modelId="{5611E4DD-FCC8-4995-A1DA-9BD4AF1B3CBB}" type="presOf" srcId="{7F5EEE75-637A-4782-A339-D4D576653670}" destId="{255D1644-E7BE-4441-B8A6-F008D69F6824}" srcOrd="0" destOrd="0" presId="urn:microsoft.com/office/officeart/2005/8/layout/default"/>
    <dgm:cxn modelId="{21226399-1C60-448A-84E0-98F7EB516EBA}" srcId="{25A1AC32-3CCE-455A-8AAA-D375722A084F}" destId="{9DBF520C-7BC1-4DFE-AD1E-863BC93A7065}" srcOrd="1" destOrd="0" parTransId="{F1172971-FADF-41A7-818D-6E2255D044BF}" sibTransId="{0BA77DFB-B340-4C89-887F-77073CF87A8D}"/>
    <dgm:cxn modelId="{9636CD87-3503-4124-8B84-9823A27FFD52}" type="presOf" srcId="{9DBF520C-7BC1-4DFE-AD1E-863BC93A7065}" destId="{171D5905-782E-4DE6-B3B7-EA1E447032F9}" srcOrd="0" destOrd="0" presId="urn:microsoft.com/office/officeart/2005/8/layout/default"/>
    <dgm:cxn modelId="{0A1833F7-21A8-4FD7-A32A-24CF651CB6A7}" type="presOf" srcId="{32FE21F6-F9A4-4ECB-AB86-487FB2D8649F}" destId="{5CB95E5C-D625-4C92-A122-61E175B6A9B4}" srcOrd="0" destOrd="0" presId="urn:microsoft.com/office/officeart/2005/8/layout/default"/>
    <dgm:cxn modelId="{D63A7436-274C-4115-8010-8B9CB04B0E23}" srcId="{25A1AC32-3CCE-455A-8AAA-D375722A084F}" destId="{B4B5F91A-7245-49FC-BE18-1EF529525711}" srcOrd="2" destOrd="0" parTransId="{A95ABD11-3359-48C5-A816-F5062F065156}" sibTransId="{870C4F90-23E7-4313-8D44-86077C6FA0F4}"/>
    <dgm:cxn modelId="{505CC17B-836F-4FF6-B017-A3B3E04D09FF}" type="presOf" srcId="{51C7DCAF-7A8C-4160-BB6A-33BC6E6F84C3}" destId="{013AEFF5-EBA5-4FFE-83F7-996B9CF540B0}" srcOrd="0" destOrd="0" presId="urn:microsoft.com/office/officeart/2005/8/layout/default"/>
    <dgm:cxn modelId="{3066567C-DA17-442D-9202-C17C4EBB4674}" srcId="{25A1AC32-3CCE-455A-8AAA-D375722A084F}" destId="{7F5EEE75-637A-4782-A339-D4D576653670}" srcOrd="4" destOrd="0" parTransId="{84BE8DA4-0D9E-41EC-9532-D8534AD3290F}" sibTransId="{EA14202C-BC68-4CF6-BDD2-D29D2BC15C9C}"/>
    <dgm:cxn modelId="{7CCFE98E-0D11-4DE9-AFA8-CD7F9DA7C5CE}" srcId="{25A1AC32-3CCE-455A-8AAA-D375722A084F}" destId="{32FE21F6-F9A4-4ECB-AB86-487FB2D8649F}" srcOrd="0" destOrd="0" parTransId="{1DCF3E8B-F33A-4049-B5FD-8393271150EF}" sibTransId="{3916380C-1528-45BC-BF83-8B3D89374C04}"/>
    <dgm:cxn modelId="{1E6D467E-5337-40F4-8DD4-C4899243A53C}" type="presOf" srcId="{25A1AC32-3CCE-455A-8AAA-D375722A084F}" destId="{8E848F1C-E167-46C2-83F5-5C7374BE5AF0}" srcOrd="0" destOrd="0" presId="urn:microsoft.com/office/officeart/2005/8/layout/default"/>
    <dgm:cxn modelId="{0D65F65D-5D36-41F6-A694-E64F19BB9C0B}" type="presParOf" srcId="{8E848F1C-E167-46C2-83F5-5C7374BE5AF0}" destId="{5CB95E5C-D625-4C92-A122-61E175B6A9B4}" srcOrd="0" destOrd="0" presId="urn:microsoft.com/office/officeart/2005/8/layout/default"/>
    <dgm:cxn modelId="{600B9C2E-C19B-4DE2-BA7B-B1A2B8FD7550}" type="presParOf" srcId="{8E848F1C-E167-46C2-83F5-5C7374BE5AF0}" destId="{887E7400-39AA-47D7-BD97-52C0492D0606}" srcOrd="1" destOrd="0" presId="urn:microsoft.com/office/officeart/2005/8/layout/default"/>
    <dgm:cxn modelId="{900C1F62-9987-4B6E-9DA8-DD1717AB7D15}" type="presParOf" srcId="{8E848F1C-E167-46C2-83F5-5C7374BE5AF0}" destId="{171D5905-782E-4DE6-B3B7-EA1E447032F9}" srcOrd="2" destOrd="0" presId="urn:microsoft.com/office/officeart/2005/8/layout/default"/>
    <dgm:cxn modelId="{9EEC5D92-6197-4897-BB11-1A8D9630F754}" type="presParOf" srcId="{8E848F1C-E167-46C2-83F5-5C7374BE5AF0}" destId="{DC760683-377D-4D51-B6C7-98DDEFE23C8B}" srcOrd="3" destOrd="0" presId="urn:microsoft.com/office/officeart/2005/8/layout/default"/>
    <dgm:cxn modelId="{D2366AEF-A654-4073-8431-237F8FF21E50}" type="presParOf" srcId="{8E848F1C-E167-46C2-83F5-5C7374BE5AF0}" destId="{2410B3AC-ED0A-4BE1-9204-3EA6225D47D1}" srcOrd="4" destOrd="0" presId="urn:microsoft.com/office/officeart/2005/8/layout/default"/>
    <dgm:cxn modelId="{0CD10800-E0FB-4B8C-AE89-5E5F0F4DED98}" type="presParOf" srcId="{8E848F1C-E167-46C2-83F5-5C7374BE5AF0}" destId="{59457AAB-B0E5-41B8-9D03-6EAA42CCC035}" srcOrd="5" destOrd="0" presId="urn:microsoft.com/office/officeart/2005/8/layout/default"/>
    <dgm:cxn modelId="{335D4AEE-E5E5-47D5-81A6-0A3895E64016}" type="presParOf" srcId="{8E848F1C-E167-46C2-83F5-5C7374BE5AF0}" destId="{013AEFF5-EBA5-4FFE-83F7-996B9CF540B0}" srcOrd="6" destOrd="0" presId="urn:microsoft.com/office/officeart/2005/8/layout/default"/>
    <dgm:cxn modelId="{AB8F223E-F378-4579-93CB-1FC40894D16B}" type="presParOf" srcId="{8E848F1C-E167-46C2-83F5-5C7374BE5AF0}" destId="{34F382F6-5972-4517-8D47-4CB22A8ED4E8}" srcOrd="7" destOrd="0" presId="urn:microsoft.com/office/officeart/2005/8/layout/default"/>
    <dgm:cxn modelId="{DCEBC129-6E53-4AD1-9F40-A878D2B3C6C2}" type="presParOf" srcId="{8E848F1C-E167-46C2-83F5-5C7374BE5AF0}" destId="{255D1644-E7BE-4441-B8A6-F008D69F682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5D05D6A-5E12-48B4-8A1F-922DD3403EDE}" type="doc">
      <dgm:prSet loTypeId="urn:microsoft.com/office/officeart/2005/8/layout/list1" loCatId="list" qsTypeId="urn:microsoft.com/office/officeart/2005/8/quickstyle/3d2" qsCatId="3D" csTypeId="urn:microsoft.com/office/officeart/2005/8/colors/colorful1" csCatId="colorful"/>
      <dgm:spPr/>
      <dgm:t>
        <a:bodyPr/>
        <a:lstStyle/>
        <a:p>
          <a:endParaRPr lang="ru-RU"/>
        </a:p>
      </dgm:t>
    </dgm:pt>
    <dgm:pt modelId="{743810B8-0E06-47E3-9499-7C063D5D33D9}">
      <dgm:prSet custT="1"/>
      <dgm:spPr/>
      <dgm:t>
        <a:bodyPr/>
        <a:lstStyle/>
        <a:p>
          <a:pPr rtl="0"/>
          <a:r>
            <a:rPr lang="en-US" sz="2800" dirty="0" smtClean="0"/>
            <a:t>lectures</a:t>
          </a:r>
          <a:endParaRPr lang="ru-RU" sz="2800" dirty="0"/>
        </a:p>
      </dgm:t>
    </dgm:pt>
    <dgm:pt modelId="{F2578F73-0F5D-42E5-A4E5-FCDDAC1109A7}" type="parTrans" cxnId="{9C0343AB-A8F4-4113-BC20-628D515BA46C}">
      <dgm:prSet/>
      <dgm:spPr/>
      <dgm:t>
        <a:bodyPr/>
        <a:lstStyle/>
        <a:p>
          <a:endParaRPr lang="ru-RU"/>
        </a:p>
      </dgm:t>
    </dgm:pt>
    <dgm:pt modelId="{DCCCA40E-C639-4916-A9B0-D0193405ADDD}" type="sibTrans" cxnId="{9C0343AB-A8F4-4113-BC20-628D515BA46C}">
      <dgm:prSet/>
      <dgm:spPr/>
      <dgm:t>
        <a:bodyPr/>
        <a:lstStyle/>
        <a:p>
          <a:endParaRPr lang="ru-RU"/>
        </a:p>
      </dgm:t>
    </dgm:pt>
    <dgm:pt modelId="{411792E6-97FB-40C5-BEBC-AB9016E12389}">
      <dgm:prSet custT="1"/>
      <dgm:spPr/>
      <dgm:t>
        <a:bodyPr/>
        <a:lstStyle/>
        <a:p>
          <a:pPr rtl="0"/>
          <a:r>
            <a:rPr lang="en-US" sz="2800" dirty="0" smtClean="0"/>
            <a:t>pedagogic</a:t>
          </a:r>
          <a:r>
            <a:rPr lang="en-US" sz="1800" dirty="0" smtClean="0"/>
            <a:t> </a:t>
          </a:r>
          <a:r>
            <a:rPr lang="en-US" sz="2800" dirty="0" smtClean="0"/>
            <a:t>games</a:t>
          </a:r>
          <a:endParaRPr lang="ru-RU" sz="2800" dirty="0"/>
        </a:p>
      </dgm:t>
    </dgm:pt>
    <dgm:pt modelId="{432ED802-97B7-4BB7-A9BB-BEF374E46579}" type="parTrans" cxnId="{F2E1C75B-F64A-49BE-A2EE-B59DD5541EA0}">
      <dgm:prSet/>
      <dgm:spPr/>
      <dgm:t>
        <a:bodyPr/>
        <a:lstStyle/>
        <a:p>
          <a:endParaRPr lang="ru-RU"/>
        </a:p>
      </dgm:t>
    </dgm:pt>
    <dgm:pt modelId="{83B06BF9-EFC0-4586-81F4-D86EFD3F5F1C}" type="sibTrans" cxnId="{F2E1C75B-F64A-49BE-A2EE-B59DD5541EA0}">
      <dgm:prSet/>
      <dgm:spPr/>
      <dgm:t>
        <a:bodyPr/>
        <a:lstStyle/>
        <a:p>
          <a:endParaRPr lang="ru-RU"/>
        </a:p>
      </dgm:t>
    </dgm:pt>
    <dgm:pt modelId="{BC7845D1-3D9F-4C9A-81B6-431CDBE20D75}">
      <dgm:prSet custT="1"/>
      <dgm:spPr/>
      <dgm:t>
        <a:bodyPr/>
        <a:lstStyle/>
        <a:p>
          <a:pPr rtl="0"/>
          <a:r>
            <a:rPr lang="en-US" sz="2800" dirty="0" smtClean="0"/>
            <a:t>discussions</a:t>
          </a:r>
          <a:endParaRPr lang="ru-RU" sz="2800" dirty="0"/>
        </a:p>
      </dgm:t>
    </dgm:pt>
    <dgm:pt modelId="{8B1D045B-9063-4DD0-BE33-BFCC90561520}" type="parTrans" cxnId="{D357885A-CCCE-4109-8A75-CF928A94533E}">
      <dgm:prSet/>
      <dgm:spPr/>
      <dgm:t>
        <a:bodyPr/>
        <a:lstStyle/>
        <a:p>
          <a:endParaRPr lang="ru-RU"/>
        </a:p>
      </dgm:t>
    </dgm:pt>
    <dgm:pt modelId="{F53ADB16-50AC-41FA-B7B0-5BA362EE9916}" type="sibTrans" cxnId="{D357885A-CCCE-4109-8A75-CF928A94533E}">
      <dgm:prSet/>
      <dgm:spPr/>
      <dgm:t>
        <a:bodyPr/>
        <a:lstStyle/>
        <a:p>
          <a:endParaRPr lang="ru-RU"/>
        </a:p>
      </dgm:t>
    </dgm:pt>
    <dgm:pt modelId="{C8ACCDCF-DF33-4FEC-B08F-BFF17163BCCD}">
      <dgm:prSet custT="1"/>
      <dgm:spPr/>
      <dgm:t>
        <a:bodyPr/>
        <a:lstStyle/>
        <a:p>
          <a:pPr rtl="0"/>
          <a:r>
            <a:rPr lang="en-US" sz="2800" dirty="0" smtClean="0"/>
            <a:t>tests</a:t>
          </a:r>
          <a:r>
            <a:rPr lang="en-US" sz="1800" dirty="0" smtClean="0"/>
            <a:t> </a:t>
          </a:r>
          <a:r>
            <a:rPr lang="en-US" sz="2800" dirty="0" smtClean="0"/>
            <a:t>to</a:t>
          </a:r>
          <a:r>
            <a:rPr lang="en-US" sz="1800" dirty="0" smtClean="0"/>
            <a:t> </a:t>
          </a:r>
          <a:r>
            <a:rPr lang="en-US" sz="2800" dirty="0" smtClean="0"/>
            <a:t>determine</a:t>
          </a:r>
          <a:r>
            <a:rPr lang="en-US" sz="1800" dirty="0" smtClean="0"/>
            <a:t> </a:t>
          </a:r>
          <a:r>
            <a:rPr lang="en-US" sz="2800" dirty="0" smtClean="0"/>
            <a:t>communication</a:t>
          </a:r>
          <a:r>
            <a:rPr lang="en-US" sz="1800" dirty="0" smtClean="0"/>
            <a:t> </a:t>
          </a:r>
          <a:r>
            <a:rPr lang="en-US" sz="2800" dirty="0" smtClean="0"/>
            <a:t>skills</a:t>
          </a:r>
          <a:r>
            <a:rPr lang="en-US" sz="1800" dirty="0" smtClean="0"/>
            <a:t> </a:t>
          </a:r>
          <a:r>
            <a:rPr lang="en-US" sz="2800" dirty="0" smtClean="0"/>
            <a:t>and</a:t>
          </a:r>
          <a:r>
            <a:rPr lang="en-US" sz="1800" dirty="0" smtClean="0"/>
            <a:t> </a:t>
          </a:r>
          <a:r>
            <a:rPr lang="en-US" sz="2800" dirty="0" smtClean="0"/>
            <a:t>motivation</a:t>
          </a:r>
          <a:r>
            <a:rPr lang="en-US" sz="1800" dirty="0" smtClean="0"/>
            <a:t> </a:t>
          </a:r>
          <a:endParaRPr lang="ru-RU" sz="1800" dirty="0"/>
        </a:p>
      </dgm:t>
    </dgm:pt>
    <dgm:pt modelId="{466A68A9-5EBE-45B1-9448-A763CB81A0CC}" type="parTrans" cxnId="{08E5D096-95CE-4732-B44C-7713B3857B88}">
      <dgm:prSet/>
      <dgm:spPr/>
      <dgm:t>
        <a:bodyPr/>
        <a:lstStyle/>
        <a:p>
          <a:endParaRPr lang="ru-RU"/>
        </a:p>
      </dgm:t>
    </dgm:pt>
    <dgm:pt modelId="{130A01A0-6A63-4EAF-BB91-6C24B48E5603}" type="sibTrans" cxnId="{08E5D096-95CE-4732-B44C-7713B3857B88}">
      <dgm:prSet/>
      <dgm:spPr/>
      <dgm:t>
        <a:bodyPr/>
        <a:lstStyle/>
        <a:p>
          <a:endParaRPr lang="ru-RU"/>
        </a:p>
      </dgm:t>
    </dgm:pt>
    <dgm:pt modelId="{C83E8745-368C-44C0-BF00-741D030EA262}" type="pres">
      <dgm:prSet presAssocID="{15D05D6A-5E12-48B4-8A1F-922DD3403ED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8FD6544-2DD5-41CD-8687-E718F62D6777}" type="pres">
      <dgm:prSet presAssocID="{743810B8-0E06-47E3-9499-7C063D5D33D9}" presName="parentLin" presStyleCnt="0"/>
      <dgm:spPr/>
    </dgm:pt>
    <dgm:pt modelId="{E935B17E-218A-4968-8726-3B0E980BB60C}" type="pres">
      <dgm:prSet presAssocID="{743810B8-0E06-47E3-9499-7C063D5D33D9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C080A26C-CE78-478E-A6D4-5242A6D295DE}" type="pres">
      <dgm:prSet presAssocID="{743810B8-0E06-47E3-9499-7C063D5D33D9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17AA6C-BA4C-4CDB-991C-C1D691D110DB}" type="pres">
      <dgm:prSet presAssocID="{743810B8-0E06-47E3-9499-7C063D5D33D9}" presName="negativeSpace" presStyleCnt="0"/>
      <dgm:spPr/>
    </dgm:pt>
    <dgm:pt modelId="{24AE84C5-D46A-464A-8E37-B6D99D6A2084}" type="pres">
      <dgm:prSet presAssocID="{743810B8-0E06-47E3-9499-7C063D5D33D9}" presName="childText" presStyleLbl="conFgAcc1" presStyleIdx="0" presStyleCnt="4">
        <dgm:presLayoutVars>
          <dgm:bulletEnabled val="1"/>
        </dgm:presLayoutVars>
      </dgm:prSet>
      <dgm:spPr/>
    </dgm:pt>
    <dgm:pt modelId="{E59165BE-C703-4453-B118-AA8467B99FF7}" type="pres">
      <dgm:prSet presAssocID="{DCCCA40E-C639-4916-A9B0-D0193405ADDD}" presName="spaceBetweenRectangles" presStyleCnt="0"/>
      <dgm:spPr/>
    </dgm:pt>
    <dgm:pt modelId="{2A6773DD-94A2-4DF9-BB58-D496FC2F377B}" type="pres">
      <dgm:prSet presAssocID="{411792E6-97FB-40C5-BEBC-AB9016E12389}" presName="parentLin" presStyleCnt="0"/>
      <dgm:spPr/>
    </dgm:pt>
    <dgm:pt modelId="{89878783-B715-4581-AA86-06579DFAE172}" type="pres">
      <dgm:prSet presAssocID="{411792E6-97FB-40C5-BEBC-AB9016E12389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22785DEA-50E6-4D4D-987B-905345322B80}" type="pres">
      <dgm:prSet presAssocID="{411792E6-97FB-40C5-BEBC-AB9016E1238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26CC83-E585-43AB-9FFE-FC67DC040780}" type="pres">
      <dgm:prSet presAssocID="{411792E6-97FB-40C5-BEBC-AB9016E12389}" presName="negativeSpace" presStyleCnt="0"/>
      <dgm:spPr/>
    </dgm:pt>
    <dgm:pt modelId="{97E89E58-9540-429D-A354-3A585F658EE2}" type="pres">
      <dgm:prSet presAssocID="{411792E6-97FB-40C5-BEBC-AB9016E12389}" presName="childText" presStyleLbl="conFgAcc1" presStyleIdx="1" presStyleCnt="4">
        <dgm:presLayoutVars>
          <dgm:bulletEnabled val="1"/>
        </dgm:presLayoutVars>
      </dgm:prSet>
      <dgm:spPr/>
    </dgm:pt>
    <dgm:pt modelId="{E3C8A2B4-763D-4724-B72D-675FA1A77641}" type="pres">
      <dgm:prSet presAssocID="{83B06BF9-EFC0-4586-81F4-D86EFD3F5F1C}" presName="spaceBetweenRectangles" presStyleCnt="0"/>
      <dgm:spPr/>
    </dgm:pt>
    <dgm:pt modelId="{A0A96CEE-1DC0-4784-BF85-9AD43D232B03}" type="pres">
      <dgm:prSet presAssocID="{BC7845D1-3D9F-4C9A-81B6-431CDBE20D75}" presName="parentLin" presStyleCnt="0"/>
      <dgm:spPr/>
    </dgm:pt>
    <dgm:pt modelId="{885353DD-A6D6-49E0-8987-0644B99F6CD0}" type="pres">
      <dgm:prSet presAssocID="{BC7845D1-3D9F-4C9A-81B6-431CDBE20D75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6BA08FE7-0AA6-42F9-A457-3EABC0301E78}" type="pres">
      <dgm:prSet presAssocID="{BC7845D1-3D9F-4C9A-81B6-431CDBE20D7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3F9127-E4D2-4CA7-8E63-FFD7B2DB7534}" type="pres">
      <dgm:prSet presAssocID="{BC7845D1-3D9F-4C9A-81B6-431CDBE20D75}" presName="negativeSpace" presStyleCnt="0"/>
      <dgm:spPr/>
    </dgm:pt>
    <dgm:pt modelId="{E6079DEC-7C7F-4AA7-9125-D99DA59BCA19}" type="pres">
      <dgm:prSet presAssocID="{BC7845D1-3D9F-4C9A-81B6-431CDBE20D75}" presName="childText" presStyleLbl="conFgAcc1" presStyleIdx="2" presStyleCnt="4">
        <dgm:presLayoutVars>
          <dgm:bulletEnabled val="1"/>
        </dgm:presLayoutVars>
      </dgm:prSet>
      <dgm:spPr/>
    </dgm:pt>
    <dgm:pt modelId="{757CCE2F-1BD4-4A8D-B77F-F6E3747B6946}" type="pres">
      <dgm:prSet presAssocID="{F53ADB16-50AC-41FA-B7B0-5BA362EE9916}" presName="spaceBetweenRectangles" presStyleCnt="0"/>
      <dgm:spPr/>
    </dgm:pt>
    <dgm:pt modelId="{5BB52664-61B0-4AD9-9BB6-F1CAB5ABBBA6}" type="pres">
      <dgm:prSet presAssocID="{C8ACCDCF-DF33-4FEC-B08F-BFF17163BCCD}" presName="parentLin" presStyleCnt="0"/>
      <dgm:spPr/>
    </dgm:pt>
    <dgm:pt modelId="{77356259-0458-4AD3-911B-3F2229A74419}" type="pres">
      <dgm:prSet presAssocID="{C8ACCDCF-DF33-4FEC-B08F-BFF17163BCCD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34EC063C-2474-43D4-AC9A-7BD00CF0C664}" type="pres">
      <dgm:prSet presAssocID="{C8ACCDCF-DF33-4FEC-B08F-BFF17163BCC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F2BEDA-BD6D-4CFE-BCF2-2DDF76F9A63A}" type="pres">
      <dgm:prSet presAssocID="{C8ACCDCF-DF33-4FEC-B08F-BFF17163BCCD}" presName="negativeSpace" presStyleCnt="0"/>
      <dgm:spPr/>
    </dgm:pt>
    <dgm:pt modelId="{19B45790-1C8E-440B-9292-B645A05A45AB}" type="pres">
      <dgm:prSet presAssocID="{C8ACCDCF-DF33-4FEC-B08F-BFF17163BCCD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F2E1C75B-F64A-49BE-A2EE-B59DD5541EA0}" srcId="{15D05D6A-5E12-48B4-8A1F-922DD3403EDE}" destId="{411792E6-97FB-40C5-BEBC-AB9016E12389}" srcOrd="1" destOrd="0" parTransId="{432ED802-97B7-4BB7-A9BB-BEF374E46579}" sibTransId="{83B06BF9-EFC0-4586-81F4-D86EFD3F5F1C}"/>
    <dgm:cxn modelId="{C2F8D27D-B46F-4964-A7F4-F8C9346A0A3E}" type="presOf" srcId="{BC7845D1-3D9F-4C9A-81B6-431CDBE20D75}" destId="{6BA08FE7-0AA6-42F9-A457-3EABC0301E78}" srcOrd="1" destOrd="0" presId="urn:microsoft.com/office/officeart/2005/8/layout/list1"/>
    <dgm:cxn modelId="{D357885A-CCCE-4109-8A75-CF928A94533E}" srcId="{15D05D6A-5E12-48B4-8A1F-922DD3403EDE}" destId="{BC7845D1-3D9F-4C9A-81B6-431CDBE20D75}" srcOrd="2" destOrd="0" parTransId="{8B1D045B-9063-4DD0-BE33-BFCC90561520}" sibTransId="{F53ADB16-50AC-41FA-B7B0-5BA362EE9916}"/>
    <dgm:cxn modelId="{FAE4C60A-A611-49B0-80CC-C9BF4369E3D0}" type="presOf" srcId="{743810B8-0E06-47E3-9499-7C063D5D33D9}" destId="{E935B17E-218A-4968-8726-3B0E980BB60C}" srcOrd="0" destOrd="0" presId="urn:microsoft.com/office/officeart/2005/8/layout/list1"/>
    <dgm:cxn modelId="{32BF6AA8-B1C3-4439-AB63-2C5A13690A89}" type="presOf" srcId="{743810B8-0E06-47E3-9499-7C063D5D33D9}" destId="{C080A26C-CE78-478E-A6D4-5242A6D295DE}" srcOrd="1" destOrd="0" presId="urn:microsoft.com/office/officeart/2005/8/layout/list1"/>
    <dgm:cxn modelId="{08E5D096-95CE-4732-B44C-7713B3857B88}" srcId="{15D05D6A-5E12-48B4-8A1F-922DD3403EDE}" destId="{C8ACCDCF-DF33-4FEC-B08F-BFF17163BCCD}" srcOrd="3" destOrd="0" parTransId="{466A68A9-5EBE-45B1-9448-A763CB81A0CC}" sibTransId="{130A01A0-6A63-4EAF-BB91-6C24B48E5603}"/>
    <dgm:cxn modelId="{282963CB-7058-4477-BABA-654D03A5FE1D}" type="presOf" srcId="{C8ACCDCF-DF33-4FEC-B08F-BFF17163BCCD}" destId="{34EC063C-2474-43D4-AC9A-7BD00CF0C664}" srcOrd="1" destOrd="0" presId="urn:microsoft.com/office/officeart/2005/8/layout/list1"/>
    <dgm:cxn modelId="{C02B4B83-73DF-4DE2-8C0A-FE9FC7B94AB4}" type="presOf" srcId="{BC7845D1-3D9F-4C9A-81B6-431CDBE20D75}" destId="{885353DD-A6D6-49E0-8987-0644B99F6CD0}" srcOrd="0" destOrd="0" presId="urn:microsoft.com/office/officeart/2005/8/layout/list1"/>
    <dgm:cxn modelId="{9C0343AB-A8F4-4113-BC20-628D515BA46C}" srcId="{15D05D6A-5E12-48B4-8A1F-922DD3403EDE}" destId="{743810B8-0E06-47E3-9499-7C063D5D33D9}" srcOrd="0" destOrd="0" parTransId="{F2578F73-0F5D-42E5-A4E5-FCDDAC1109A7}" sibTransId="{DCCCA40E-C639-4916-A9B0-D0193405ADDD}"/>
    <dgm:cxn modelId="{AED25CC8-EBA5-4E84-8769-139D6DBE4CCB}" type="presOf" srcId="{411792E6-97FB-40C5-BEBC-AB9016E12389}" destId="{22785DEA-50E6-4D4D-987B-905345322B80}" srcOrd="1" destOrd="0" presId="urn:microsoft.com/office/officeart/2005/8/layout/list1"/>
    <dgm:cxn modelId="{BCBB8BF0-E663-4FFF-965A-1ACD8819296C}" type="presOf" srcId="{411792E6-97FB-40C5-BEBC-AB9016E12389}" destId="{89878783-B715-4581-AA86-06579DFAE172}" srcOrd="0" destOrd="0" presId="urn:microsoft.com/office/officeart/2005/8/layout/list1"/>
    <dgm:cxn modelId="{7869EE13-455F-4D8B-991D-10FFB4EF246F}" type="presOf" srcId="{15D05D6A-5E12-48B4-8A1F-922DD3403EDE}" destId="{C83E8745-368C-44C0-BF00-741D030EA262}" srcOrd="0" destOrd="0" presId="urn:microsoft.com/office/officeart/2005/8/layout/list1"/>
    <dgm:cxn modelId="{77BE40E2-6DD7-4582-BFF6-1113CD43BACC}" type="presOf" srcId="{C8ACCDCF-DF33-4FEC-B08F-BFF17163BCCD}" destId="{77356259-0458-4AD3-911B-3F2229A74419}" srcOrd="0" destOrd="0" presId="urn:microsoft.com/office/officeart/2005/8/layout/list1"/>
    <dgm:cxn modelId="{31F2DFC7-ABE5-43B3-90EF-1507D9F1DDE1}" type="presParOf" srcId="{C83E8745-368C-44C0-BF00-741D030EA262}" destId="{08FD6544-2DD5-41CD-8687-E718F62D6777}" srcOrd="0" destOrd="0" presId="urn:microsoft.com/office/officeart/2005/8/layout/list1"/>
    <dgm:cxn modelId="{86DF60ED-A214-44D5-981A-21F6EA158372}" type="presParOf" srcId="{08FD6544-2DD5-41CD-8687-E718F62D6777}" destId="{E935B17E-218A-4968-8726-3B0E980BB60C}" srcOrd="0" destOrd="0" presId="urn:microsoft.com/office/officeart/2005/8/layout/list1"/>
    <dgm:cxn modelId="{12D9CA03-994A-4E15-9DCB-37B721BCD4DA}" type="presParOf" srcId="{08FD6544-2DD5-41CD-8687-E718F62D6777}" destId="{C080A26C-CE78-478E-A6D4-5242A6D295DE}" srcOrd="1" destOrd="0" presId="urn:microsoft.com/office/officeart/2005/8/layout/list1"/>
    <dgm:cxn modelId="{3204CE22-DE5A-43C2-876E-2D54E5E83AC2}" type="presParOf" srcId="{C83E8745-368C-44C0-BF00-741D030EA262}" destId="{4F17AA6C-BA4C-4CDB-991C-C1D691D110DB}" srcOrd="1" destOrd="0" presId="urn:microsoft.com/office/officeart/2005/8/layout/list1"/>
    <dgm:cxn modelId="{8A22333A-B7B1-43BD-B598-91BE9C067B45}" type="presParOf" srcId="{C83E8745-368C-44C0-BF00-741D030EA262}" destId="{24AE84C5-D46A-464A-8E37-B6D99D6A2084}" srcOrd="2" destOrd="0" presId="urn:microsoft.com/office/officeart/2005/8/layout/list1"/>
    <dgm:cxn modelId="{B2554AD9-D065-4BA5-8491-09D887ACD3BA}" type="presParOf" srcId="{C83E8745-368C-44C0-BF00-741D030EA262}" destId="{E59165BE-C703-4453-B118-AA8467B99FF7}" srcOrd="3" destOrd="0" presId="urn:microsoft.com/office/officeart/2005/8/layout/list1"/>
    <dgm:cxn modelId="{3052429E-1E95-4C53-B289-14A614F21907}" type="presParOf" srcId="{C83E8745-368C-44C0-BF00-741D030EA262}" destId="{2A6773DD-94A2-4DF9-BB58-D496FC2F377B}" srcOrd="4" destOrd="0" presId="urn:microsoft.com/office/officeart/2005/8/layout/list1"/>
    <dgm:cxn modelId="{57E6071A-CFB2-4FB6-BFF2-E9239193C96A}" type="presParOf" srcId="{2A6773DD-94A2-4DF9-BB58-D496FC2F377B}" destId="{89878783-B715-4581-AA86-06579DFAE172}" srcOrd="0" destOrd="0" presId="urn:microsoft.com/office/officeart/2005/8/layout/list1"/>
    <dgm:cxn modelId="{CD71B4CF-068B-4B71-B2F5-AF028630F6E4}" type="presParOf" srcId="{2A6773DD-94A2-4DF9-BB58-D496FC2F377B}" destId="{22785DEA-50E6-4D4D-987B-905345322B80}" srcOrd="1" destOrd="0" presId="urn:microsoft.com/office/officeart/2005/8/layout/list1"/>
    <dgm:cxn modelId="{D2F36502-2B08-4B26-B153-8D899BE8D4ED}" type="presParOf" srcId="{C83E8745-368C-44C0-BF00-741D030EA262}" destId="{3126CC83-E585-43AB-9FFE-FC67DC040780}" srcOrd="5" destOrd="0" presId="urn:microsoft.com/office/officeart/2005/8/layout/list1"/>
    <dgm:cxn modelId="{1C43EFE8-80EB-476F-9010-46D1D9079D6B}" type="presParOf" srcId="{C83E8745-368C-44C0-BF00-741D030EA262}" destId="{97E89E58-9540-429D-A354-3A585F658EE2}" srcOrd="6" destOrd="0" presId="urn:microsoft.com/office/officeart/2005/8/layout/list1"/>
    <dgm:cxn modelId="{A0A9A179-7218-4E02-9419-7B12F27A1160}" type="presParOf" srcId="{C83E8745-368C-44C0-BF00-741D030EA262}" destId="{E3C8A2B4-763D-4724-B72D-675FA1A77641}" srcOrd="7" destOrd="0" presId="urn:microsoft.com/office/officeart/2005/8/layout/list1"/>
    <dgm:cxn modelId="{E9A80551-1E63-4BAD-B3B1-45B619A849E5}" type="presParOf" srcId="{C83E8745-368C-44C0-BF00-741D030EA262}" destId="{A0A96CEE-1DC0-4784-BF85-9AD43D232B03}" srcOrd="8" destOrd="0" presId="urn:microsoft.com/office/officeart/2005/8/layout/list1"/>
    <dgm:cxn modelId="{827027B8-9023-415B-9404-13B8948EB88E}" type="presParOf" srcId="{A0A96CEE-1DC0-4784-BF85-9AD43D232B03}" destId="{885353DD-A6D6-49E0-8987-0644B99F6CD0}" srcOrd="0" destOrd="0" presId="urn:microsoft.com/office/officeart/2005/8/layout/list1"/>
    <dgm:cxn modelId="{539D6904-8149-4291-A4CE-B51897541FD7}" type="presParOf" srcId="{A0A96CEE-1DC0-4784-BF85-9AD43D232B03}" destId="{6BA08FE7-0AA6-42F9-A457-3EABC0301E78}" srcOrd="1" destOrd="0" presId="urn:microsoft.com/office/officeart/2005/8/layout/list1"/>
    <dgm:cxn modelId="{BE559DA5-DBA4-4CDE-87B1-9681261D13E2}" type="presParOf" srcId="{C83E8745-368C-44C0-BF00-741D030EA262}" destId="{583F9127-E4D2-4CA7-8E63-FFD7B2DB7534}" srcOrd="9" destOrd="0" presId="urn:microsoft.com/office/officeart/2005/8/layout/list1"/>
    <dgm:cxn modelId="{2D84B346-B341-4554-85AA-0BD7620245A0}" type="presParOf" srcId="{C83E8745-368C-44C0-BF00-741D030EA262}" destId="{E6079DEC-7C7F-4AA7-9125-D99DA59BCA19}" srcOrd="10" destOrd="0" presId="urn:microsoft.com/office/officeart/2005/8/layout/list1"/>
    <dgm:cxn modelId="{C80F84CB-B793-4100-A0B8-4BE67845930B}" type="presParOf" srcId="{C83E8745-368C-44C0-BF00-741D030EA262}" destId="{757CCE2F-1BD4-4A8D-B77F-F6E3747B6946}" srcOrd="11" destOrd="0" presId="urn:microsoft.com/office/officeart/2005/8/layout/list1"/>
    <dgm:cxn modelId="{7D13B26B-CE3A-489B-9B2E-1F9875E91DFF}" type="presParOf" srcId="{C83E8745-368C-44C0-BF00-741D030EA262}" destId="{5BB52664-61B0-4AD9-9BB6-F1CAB5ABBBA6}" srcOrd="12" destOrd="0" presId="urn:microsoft.com/office/officeart/2005/8/layout/list1"/>
    <dgm:cxn modelId="{1F5801F2-4A83-4836-B1B4-28B3E50AEBD0}" type="presParOf" srcId="{5BB52664-61B0-4AD9-9BB6-F1CAB5ABBBA6}" destId="{77356259-0458-4AD3-911B-3F2229A74419}" srcOrd="0" destOrd="0" presId="urn:microsoft.com/office/officeart/2005/8/layout/list1"/>
    <dgm:cxn modelId="{87890E4B-FD7E-4A06-8B53-7F8AD7CBA463}" type="presParOf" srcId="{5BB52664-61B0-4AD9-9BB6-F1CAB5ABBBA6}" destId="{34EC063C-2474-43D4-AC9A-7BD00CF0C664}" srcOrd="1" destOrd="0" presId="urn:microsoft.com/office/officeart/2005/8/layout/list1"/>
    <dgm:cxn modelId="{F2883877-6325-461E-BFA1-1ED3E499BDAE}" type="presParOf" srcId="{C83E8745-368C-44C0-BF00-741D030EA262}" destId="{49F2BEDA-BD6D-4CFE-BCF2-2DDF76F9A63A}" srcOrd="13" destOrd="0" presId="urn:microsoft.com/office/officeart/2005/8/layout/list1"/>
    <dgm:cxn modelId="{EBBFD4BB-1D13-4C23-9697-0AC164551F1E}" type="presParOf" srcId="{C83E8745-368C-44C0-BF00-741D030EA262}" destId="{19B45790-1C8E-440B-9292-B645A05A45A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EE5568-37C7-4ADB-94D0-79630F7CA111}">
      <dsp:nvSpPr>
        <dsp:cNvPr id="0" name=""/>
        <dsp:cNvSpPr/>
      </dsp:nvSpPr>
      <dsp:spPr>
        <a:xfrm rot="10800000">
          <a:off x="764956" y="0"/>
          <a:ext cx="7007443" cy="2373942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3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3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3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46843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0" kern="1200" baseline="0" dirty="0" smtClean="0"/>
            <a:t>Культура мовлення сучасного вчителя англійської мови</a:t>
          </a:r>
          <a:br>
            <a:rPr lang="uk-UA" sz="3200" b="0" kern="1200" baseline="0" dirty="0" smtClean="0"/>
          </a:br>
          <a:r>
            <a:rPr lang="uk-UA" sz="1800" kern="1200" baseline="0" dirty="0" smtClean="0"/>
            <a:t>Курс для студентів магістратури спеціалізації 014.021 Середня освіта (Англійська мова і література)</a:t>
          </a:r>
          <a:br>
            <a:rPr lang="uk-UA" sz="1800" kern="1200" baseline="0" dirty="0" smtClean="0"/>
          </a:br>
          <a:endParaRPr lang="ru-RU" sz="1800" kern="1200" baseline="0" dirty="0"/>
        </a:p>
      </dsp:txBody>
      <dsp:txXfrm rot="10800000">
        <a:off x="1358441" y="0"/>
        <a:ext cx="6413958" cy="2373942"/>
      </dsp:txXfrm>
    </dsp:sp>
    <dsp:sp modelId="{BD70D7B0-0A2B-449D-BD4E-AF6E76464721}">
      <dsp:nvSpPr>
        <dsp:cNvPr id="0" name=""/>
        <dsp:cNvSpPr/>
      </dsp:nvSpPr>
      <dsp:spPr>
        <a:xfrm>
          <a:off x="0" y="1160"/>
          <a:ext cx="2373942" cy="237394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3">
              <a:tint val="50000"/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0E8C23-A21B-46A4-BDF0-EBA9B064320E}">
      <dsp:nvSpPr>
        <dsp:cNvPr id="0" name=""/>
        <dsp:cNvSpPr/>
      </dsp:nvSpPr>
      <dsp:spPr>
        <a:xfrm>
          <a:off x="617219" y="0"/>
          <a:ext cx="6995160" cy="4937760"/>
        </a:xfrm>
        <a:prstGeom prst="rightArrow">
          <a:avLst/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3">
                <a:tint val="4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3">
                <a:tint val="4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3">
                <a:tint val="4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3">
                <a:tint val="4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1E2FFFC6-724E-4B1C-AABE-A9101D1B3B98}">
      <dsp:nvSpPr>
        <dsp:cNvPr id="0" name=""/>
        <dsp:cNvSpPr/>
      </dsp:nvSpPr>
      <dsp:spPr>
        <a:xfrm>
          <a:off x="4118" y="1481327"/>
          <a:ext cx="1981051" cy="197510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3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3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to provide the students with a broad overview of the English teacher’s speech culture</a:t>
          </a:r>
          <a:endParaRPr lang="ru-RU" sz="2000" kern="1200" dirty="0"/>
        </a:p>
      </dsp:txBody>
      <dsp:txXfrm>
        <a:off x="100535" y="1577744"/>
        <a:ext cx="1788217" cy="1782270"/>
      </dsp:txXfrm>
    </dsp:sp>
    <dsp:sp modelId="{C08486F7-71DD-4DA8-ACCF-D84729CE0645}">
      <dsp:nvSpPr>
        <dsp:cNvPr id="0" name=""/>
        <dsp:cNvSpPr/>
      </dsp:nvSpPr>
      <dsp:spPr>
        <a:xfrm>
          <a:off x="2084222" y="1481327"/>
          <a:ext cx="1981051" cy="1975104"/>
        </a:xfrm>
        <a:prstGeom prst="roundRect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shade val="63000"/>
              </a:schemeClr>
            </a:gs>
            <a:gs pos="30000">
              <a:schemeClr val="accent3">
                <a:hueOff val="3750088"/>
                <a:satOff val="-5627"/>
                <a:lumOff val="-915"/>
                <a:alphaOff val="0"/>
                <a:shade val="90000"/>
                <a:satMod val="110000"/>
              </a:schemeClr>
            </a:gs>
            <a:gs pos="45000">
              <a:schemeClr val="accent3">
                <a:hueOff val="3750088"/>
                <a:satOff val="-5627"/>
                <a:lumOff val="-915"/>
                <a:alphaOff val="0"/>
                <a:shade val="100000"/>
                <a:satMod val="118000"/>
              </a:schemeClr>
            </a:gs>
            <a:gs pos="55000">
              <a:schemeClr val="accent3">
                <a:hueOff val="3750088"/>
                <a:satOff val="-5627"/>
                <a:lumOff val="-915"/>
                <a:alphaOff val="0"/>
                <a:shade val="100000"/>
                <a:satMod val="118000"/>
              </a:schemeClr>
            </a:gs>
            <a:gs pos="73000">
              <a:schemeClr val="accent3">
                <a:hueOff val="3750088"/>
                <a:satOff val="-5627"/>
                <a:lumOff val="-915"/>
                <a:alphaOff val="0"/>
                <a:shade val="90000"/>
                <a:satMod val="11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to build the skills in the </a:t>
          </a:r>
          <a:r>
            <a:rPr lang="en-US" sz="2000" kern="1200" dirty="0" smtClean="0"/>
            <a:t>teacher-student spoken </a:t>
          </a:r>
          <a:r>
            <a:rPr lang="en-US" sz="2000" kern="1200" dirty="0" smtClean="0"/>
            <a:t>interaction</a:t>
          </a:r>
          <a:endParaRPr lang="ru-RU" sz="2000" kern="1200" dirty="0"/>
        </a:p>
      </dsp:txBody>
      <dsp:txXfrm>
        <a:off x="2180639" y="1577744"/>
        <a:ext cx="1788217" cy="1782270"/>
      </dsp:txXfrm>
    </dsp:sp>
    <dsp:sp modelId="{9CEFA266-E2D6-48C5-A9A2-70E4646823D1}">
      <dsp:nvSpPr>
        <dsp:cNvPr id="0" name=""/>
        <dsp:cNvSpPr/>
      </dsp:nvSpPr>
      <dsp:spPr>
        <a:xfrm>
          <a:off x="4164326" y="1481327"/>
          <a:ext cx="1981051" cy="1975104"/>
        </a:xfrm>
        <a:prstGeom prst="roundRect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shade val="63000"/>
              </a:schemeClr>
            </a:gs>
            <a:gs pos="30000">
              <a:schemeClr val="accent3">
                <a:hueOff val="7500176"/>
                <a:satOff val="-11253"/>
                <a:lumOff val="-1830"/>
                <a:alphaOff val="0"/>
                <a:shade val="90000"/>
                <a:satMod val="110000"/>
              </a:schemeClr>
            </a:gs>
            <a:gs pos="45000">
              <a:schemeClr val="accent3">
                <a:hueOff val="7500176"/>
                <a:satOff val="-11253"/>
                <a:lumOff val="-1830"/>
                <a:alphaOff val="0"/>
                <a:shade val="100000"/>
                <a:satMod val="118000"/>
              </a:schemeClr>
            </a:gs>
            <a:gs pos="55000">
              <a:schemeClr val="accent3">
                <a:hueOff val="7500176"/>
                <a:satOff val="-11253"/>
                <a:lumOff val="-1830"/>
                <a:alphaOff val="0"/>
                <a:shade val="100000"/>
                <a:satMod val="118000"/>
              </a:schemeClr>
            </a:gs>
            <a:gs pos="73000">
              <a:schemeClr val="accent3">
                <a:hueOff val="7500176"/>
                <a:satOff val="-11253"/>
                <a:lumOff val="-1830"/>
                <a:alphaOff val="0"/>
                <a:shade val="90000"/>
                <a:satMod val="11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to improve spoken English with the focus on professional speech tactics</a:t>
          </a:r>
          <a:endParaRPr lang="ru-RU" sz="2000" kern="1200" dirty="0"/>
        </a:p>
      </dsp:txBody>
      <dsp:txXfrm>
        <a:off x="4260743" y="1577744"/>
        <a:ext cx="1788217" cy="1782270"/>
      </dsp:txXfrm>
    </dsp:sp>
    <dsp:sp modelId="{F43C2ED6-6541-43C2-AAF1-FC694C4F11B2}">
      <dsp:nvSpPr>
        <dsp:cNvPr id="0" name=""/>
        <dsp:cNvSpPr/>
      </dsp:nvSpPr>
      <dsp:spPr>
        <a:xfrm>
          <a:off x="6244430" y="1481327"/>
          <a:ext cx="1981051" cy="1975104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63000"/>
              </a:schemeClr>
            </a:gs>
            <a:gs pos="30000">
              <a:schemeClr val="accent3">
                <a:hueOff val="11250264"/>
                <a:satOff val="-16880"/>
                <a:lumOff val="-2745"/>
                <a:alphaOff val="0"/>
                <a:shade val="90000"/>
                <a:satMod val="110000"/>
              </a:schemeClr>
            </a:gs>
            <a:gs pos="45000">
              <a:schemeClr val="accent3">
                <a:hueOff val="11250264"/>
                <a:satOff val="-16880"/>
                <a:lumOff val="-2745"/>
                <a:alphaOff val="0"/>
                <a:shade val="100000"/>
                <a:satMod val="118000"/>
              </a:schemeClr>
            </a:gs>
            <a:gs pos="55000">
              <a:schemeClr val="accent3">
                <a:hueOff val="11250264"/>
                <a:satOff val="-16880"/>
                <a:lumOff val="-2745"/>
                <a:alphaOff val="0"/>
                <a:shade val="100000"/>
                <a:satMod val="118000"/>
              </a:schemeClr>
            </a:gs>
            <a:gs pos="73000">
              <a:schemeClr val="accent3">
                <a:hueOff val="11250264"/>
                <a:satOff val="-16880"/>
                <a:lumOff val="-2745"/>
                <a:alphaOff val="0"/>
                <a:shade val="90000"/>
                <a:satMod val="11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to boost English classroom vocabulary</a:t>
          </a:r>
          <a:endParaRPr lang="ru-RU" sz="2000" kern="1200"/>
        </a:p>
      </dsp:txBody>
      <dsp:txXfrm>
        <a:off x="6340847" y="1577744"/>
        <a:ext cx="1788217" cy="17822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010756-37D1-4F0B-AAF9-17F9B8928349}">
      <dsp:nvSpPr>
        <dsp:cNvPr id="0" name=""/>
        <dsp:cNvSpPr/>
      </dsp:nvSpPr>
      <dsp:spPr>
        <a:xfrm>
          <a:off x="-5445352" y="-833785"/>
          <a:ext cx="6483762" cy="6483762"/>
        </a:xfrm>
        <a:prstGeom prst="blockArc">
          <a:avLst>
            <a:gd name="adj1" fmla="val 18900000"/>
            <a:gd name="adj2" fmla="val 2700000"/>
            <a:gd name="adj3" fmla="val 333"/>
          </a:avLst>
        </a:pr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A147B3-CCEF-458F-9B8E-3E073CC2B26C}">
      <dsp:nvSpPr>
        <dsp:cNvPr id="0" name=""/>
        <dsp:cNvSpPr/>
      </dsp:nvSpPr>
      <dsp:spPr>
        <a:xfrm>
          <a:off x="387100" y="253620"/>
          <a:ext cx="4956777" cy="50704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3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3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2470" tIns="66040" rIns="66040" bIns="6604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accuracy</a:t>
          </a:r>
          <a:endParaRPr lang="ru-RU" sz="2600" kern="1200"/>
        </a:p>
      </dsp:txBody>
      <dsp:txXfrm>
        <a:off x="387100" y="253620"/>
        <a:ext cx="4956777" cy="507048"/>
      </dsp:txXfrm>
    </dsp:sp>
    <dsp:sp modelId="{562A761C-DB80-4E3A-BC09-D17EB76EC5D6}">
      <dsp:nvSpPr>
        <dsp:cNvPr id="0" name=""/>
        <dsp:cNvSpPr/>
      </dsp:nvSpPr>
      <dsp:spPr>
        <a:xfrm>
          <a:off x="70194" y="190239"/>
          <a:ext cx="633810" cy="6338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7829A39-06D4-4F4E-BEAB-B28E2211396F}">
      <dsp:nvSpPr>
        <dsp:cNvPr id="0" name=""/>
        <dsp:cNvSpPr/>
      </dsp:nvSpPr>
      <dsp:spPr>
        <a:xfrm>
          <a:off x="804182" y="1014097"/>
          <a:ext cx="4539694" cy="507048"/>
        </a:xfrm>
        <a:prstGeom prst="rect">
          <a:avLst/>
        </a:prstGeom>
        <a:gradFill rotWithShape="0">
          <a:gsLst>
            <a:gs pos="0">
              <a:schemeClr val="accent3">
                <a:hueOff val="2250053"/>
                <a:satOff val="-3376"/>
                <a:lumOff val="-549"/>
                <a:alphaOff val="0"/>
                <a:shade val="63000"/>
              </a:schemeClr>
            </a:gs>
            <a:gs pos="30000">
              <a:schemeClr val="accent3">
                <a:hueOff val="2250053"/>
                <a:satOff val="-3376"/>
                <a:lumOff val="-549"/>
                <a:alphaOff val="0"/>
                <a:shade val="90000"/>
                <a:satMod val="110000"/>
              </a:schemeClr>
            </a:gs>
            <a:gs pos="45000">
              <a:schemeClr val="accent3">
                <a:hueOff val="2250053"/>
                <a:satOff val="-3376"/>
                <a:lumOff val="-549"/>
                <a:alphaOff val="0"/>
                <a:shade val="100000"/>
                <a:satMod val="118000"/>
              </a:schemeClr>
            </a:gs>
            <a:gs pos="55000">
              <a:schemeClr val="accent3">
                <a:hueOff val="2250053"/>
                <a:satOff val="-3376"/>
                <a:lumOff val="-549"/>
                <a:alphaOff val="0"/>
                <a:shade val="100000"/>
                <a:satMod val="118000"/>
              </a:schemeClr>
            </a:gs>
            <a:gs pos="73000">
              <a:schemeClr val="accent3">
                <a:hueOff val="2250053"/>
                <a:satOff val="-3376"/>
                <a:lumOff val="-549"/>
                <a:alphaOff val="0"/>
                <a:shade val="90000"/>
                <a:satMod val="110000"/>
              </a:schemeClr>
            </a:gs>
            <a:gs pos="100000">
              <a:schemeClr val="accent3">
                <a:hueOff val="2250053"/>
                <a:satOff val="-3376"/>
                <a:lumOff val="-549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2470" tIns="66040" rIns="66040" bIns="6604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clearness</a:t>
          </a:r>
          <a:endParaRPr lang="ru-RU" sz="2600" kern="1200"/>
        </a:p>
      </dsp:txBody>
      <dsp:txXfrm>
        <a:off x="804182" y="1014097"/>
        <a:ext cx="4539694" cy="507048"/>
      </dsp:txXfrm>
    </dsp:sp>
    <dsp:sp modelId="{E2F36A44-9229-46F2-8310-1CA0B01CDB56}">
      <dsp:nvSpPr>
        <dsp:cNvPr id="0" name=""/>
        <dsp:cNvSpPr/>
      </dsp:nvSpPr>
      <dsp:spPr>
        <a:xfrm>
          <a:off x="487277" y="950716"/>
          <a:ext cx="633810" cy="6338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2250053"/>
              <a:satOff val="-3376"/>
              <a:lumOff val="-549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21E5C4-14DB-43B5-BFB1-516FF582F6F6}">
      <dsp:nvSpPr>
        <dsp:cNvPr id="0" name=""/>
        <dsp:cNvSpPr/>
      </dsp:nvSpPr>
      <dsp:spPr>
        <a:xfrm>
          <a:off x="994903" y="1774574"/>
          <a:ext cx="4348973" cy="507048"/>
        </a:xfrm>
        <a:prstGeom prst="rect">
          <a:avLst/>
        </a:prstGeom>
        <a:gradFill rotWithShape="0">
          <a:gsLst>
            <a:gs pos="0">
              <a:schemeClr val="accent3">
                <a:hueOff val="4500106"/>
                <a:satOff val="-6752"/>
                <a:lumOff val="-1098"/>
                <a:alphaOff val="0"/>
                <a:shade val="63000"/>
              </a:schemeClr>
            </a:gs>
            <a:gs pos="30000">
              <a:schemeClr val="accent3">
                <a:hueOff val="4500106"/>
                <a:satOff val="-6752"/>
                <a:lumOff val="-1098"/>
                <a:alphaOff val="0"/>
                <a:shade val="90000"/>
                <a:satMod val="110000"/>
              </a:schemeClr>
            </a:gs>
            <a:gs pos="45000">
              <a:schemeClr val="accent3">
                <a:hueOff val="4500106"/>
                <a:satOff val="-6752"/>
                <a:lumOff val="-1098"/>
                <a:alphaOff val="0"/>
                <a:shade val="100000"/>
                <a:satMod val="118000"/>
              </a:schemeClr>
            </a:gs>
            <a:gs pos="55000">
              <a:schemeClr val="accent3">
                <a:hueOff val="4500106"/>
                <a:satOff val="-6752"/>
                <a:lumOff val="-1098"/>
                <a:alphaOff val="0"/>
                <a:shade val="100000"/>
                <a:satMod val="118000"/>
              </a:schemeClr>
            </a:gs>
            <a:gs pos="73000">
              <a:schemeClr val="accent3">
                <a:hueOff val="4500106"/>
                <a:satOff val="-6752"/>
                <a:lumOff val="-1098"/>
                <a:alphaOff val="0"/>
                <a:shade val="90000"/>
                <a:satMod val="110000"/>
              </a:schemeClr>
            </a:gs>
            <a:gs pos="100000">
              <a:schemeClr val="accent3">
                <a:hueOff val="4500106"/>
                <a:satOff val="-6752"/>
                <a:lumOff val="-1098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2470" tIns="66040" rIns="66040" bIns="6604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the purity of the speech</a:t>
          </a:r>
          <a:endParaRPr lang="ru-RU" sz="2600" kern="1200" dirty="0"/>
        </a:p>
      </dsp:txBody>
      <dsp:txXfrm>
        <a:off x="994903" y="1774574"/>
        <a:ext cx="4348973" cy="507048"/>
      </dsp:txXfrm>
    </dsp:sp>
    <dsp:sp modelId="{7910DBDE-68B2-48EA-B45C-C48E20174A3A}">
      <dsp:nvSpPr>
        <dsp:cNvPr id="0" name=""/>
        <dsp:cNvSpPr/>
      </dsp:nvSpPr>
      <dsp:spPr>
        <a:xfrm>
          <a:off x="677998" y="1711193"/>
          <a:ext cx="633810" cy="6338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4500106"/>
              <a:satOff val="-6752"/>
              <a:lumOff val="-1098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7138395-D42B-4748-9BD7-95F10BA3EF25}">
      <dsp:nvSpPr>
        <dsp:cNvPr id="0" name=""/>
        <dsp:cNvSpPr/>
      </dsp:nvSpPr>
      <dsp:spPr>
        <a:xfrm>
          <a:off x="994903" y="2534569"/>
          <a:ext cx="4348973" cy="507048"/>
        </a:xfrm>
        <a:prstGeom prst="rect">
          <a:avLst/>
        </a:prstGeom>
        <a:gradFill rotWithShape="0">
          <a:gsLst>
            <a:gs pos="0">
              <a:schemeClr val="accent3">
                <a:hueOff val="6750158"/>
                <a:satOff val="-10128"/>
                <a:lumOff val="-1647"/>
                <a:alphaOff val="0"/>
                <a:shade val="63000"/>
              </a:schemeClr>
            </a:gs>
            <a:gs pos="30000">
              <a:schemeClr val="accent3">
                <a:hueOff val="6750158"/>
                <a:satOff val="-10128"/>
                <a:lumOff val="-1647"/>
                <a:alphaOff val="0"/>
                <a:shade val="90000"/>
                <a:satMod val="110000"/>
              </a:schemeClr>
            </a:gs>
            <a:gs pos="45000">
              <a:schemeClr val="accent3">
                <a:hueOff val="6750158"/>
                <a:satOff val="-10128"/>
                <a:lumOff val="-1647"/>
                <a:alphaOff val="0"/>
                <a:shade val="100000"/>
                <a:satMod val="118000"/>
              </a:schemeClr>
            </a:gs>
            <a:gs pos="55000">
              <a:schemeClr val="accent3">
                <a:hueOff val="6750158"/>
                <a:satOff val="-10128"/>
                <a:lumOff val="-1647"/>
                <a:alphaOff val="0"/>
                <a:shade val="100000"/>
                <a:satMod val="118000"/>
              </a:schemeClr>
            </a:gs>
            <a:gs pos="73000">
              <a:schemeClr val="accent3">
                <a:hueOff val="6750158"/>
                <a:satOff val="-10128"/>
                <a:lumOff val="-1647"/>
                <a:alphaOff val="0"/>
                <a:shade val="90000"/>
                <a:satMod val="110000"/>
              </a:schemeClr>
            </a:gs>
            <a:gs pos="100000">
              <a:schemeClr val="accent3">
                <a:hueOff val="6750158"/>
                <a:satOff val="-10128"/>
                <a:lumOff val="-1647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2470" tIns="66040" rIns="66040" bIns="6604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richness and variety</a:t>
          </a:r>
          <a:endParaRPr lang="ru-RU" sz="2600" kern="1200"/>
        </a:p>
      </dsp:txBody>
      <dsp:txXfrm>
        <a:off x="994903" y="2534569"/>
        <a:ext cx="4348973" cy="507048"/>
      </dsp:txXfrm>
    </dsp:sp>
    <dsp:sp modelId="{AA6E52A3-9A93-43B3-B325-0F0C6604F4C6}">
      <dsp:nvSpPr>
        <dsp:cNvPr id="0" name=""/>
        <dsp:cNvSpPr/>
      </dsp:nvSpPr>
      <dsp:spPr>
        <a:xfrm>
          <a:off x="677998" y="2471188"/>
          <a:ext cx="633810" cy="6338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6750158"/>
              <a:satOff val="-10128"/>
              <a:lumOff val="-1647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E3207B9-A08B-4B58-BC19-0BCF98493158}">
      <dsp:nvSpPr>
        <dsp:cNvPr id="0" name=""/>
        <dsp:cNvSpPr/>
      </dsp:nvSpPr>
      <dsp:spPr>
        <a:xfrm>
          <a:off x="804182" y="3295045"/>
          <a:ext cx="4539694" cy="507048"/>
        </a:xfrm>
        <a:prstGeom prst="rect">
          <a:avLst/>
        </a:prstGeom>
        <a:gradFill rotWithShape="0">
          <a:gsLst>
            <a:gs pos="0">
              <a:schemeClr val="accent3">
                <a:hueOff val="9000211"/>
                <a:satOff val="-13504"/>
                <a:lumOff val="-2196"/>
                <a:alphaOff val="0"/>
                <a:shade val="63000"/>
              </a:schemeClr>
            </a:gs>
            <a:gs pos="30000">
              <a:schemeClr val="accent3">
                <a:hueOff val="9000211"/>
                <a:satOff val="-13504"/>
                <a:lumOff val="-2196"/>
                <a:alphaOff val="0"/>
                <a:shade val="90000"/>
                <a:satMod val="110000"/>
              </a:schemeClr>
            </a:gs>
            <a:gs pos="45000">
              <a:schemeClr val="accent3">
                <a:hueOff val="9000211"/>
                <a:satOff val="-13504"/>
                <a:lumOff val="-2196"/>
                <a:alphaOff val="0"/>
                <a:shade val="100000"/>
                <a:satMod val="118000"/>
              </a:schemeClr>
            </a:gs>
            <a:gs pos="55000">
              <a:schemeClr val="accent3">
                <a:hueOff val="9000211"/>
                <a:satOff val="-13504"/>
                <a:lumOff val="-2196"/>
                <a:alphaOff val="0"/>
                <a:shade val="100000"/>
                <a:satMod val="118000"/>
              </a:schemeClr>
            </a:gs>
            <a:gs pos="73000">
              <a:schemeClr val="accent3">
                <a:hueOff val="9000211"/>
                <a:satOff val="-13504"/>
                <a:lumOff val="-2196"/>
                <a:alphaOff val="0"/>
                <a:shade val="90000"/>
                <a:satMod val="110000"/>
              </a:schemeClr>
            </a:gs>
            <a:gs pos="100000">
              <a:schemeClr val="accent3">
                <a:hueOff val="9000211"/>
                <a:satOff val="-13504"/>
                <a:lumOff val="-2196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2470" tIns="66040" rIns="66040" bIns="6604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expressiveness</a:t>
          </a:r>
          <a:endParaRPr lang="ru-RU" sz="2600" kern="1200"/>
        </a:p>
      </dsp:txBody>
      <dsp:txXfrm>
        <a:off x="804182" y="3295045"/>
        <a:ext cx="4539694" cy="507048"/>
      </dsp:txXfrm>
    </dsp:sp>
    <dsp:sp modelId="{0E50C3D9-3E4D-4CB5-A87E-007F176AA199}">
      <dsp:nvSpPr>
        <dsp:cNvPr id="0" name=""/>
        <dsp:cNvSpPr/>
      </dsp:nvSpPr>
      <dsp:spPr>
        <a:xfrm>
          <a:off x="487277" y="3231664"/>
          <a:ext cx="633810" cy="6338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9000211"/>
              <a:satOff val="-13504"/>
              <a:lumOff val="-2196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E702684-5079-451F-9C5F-1527FE05E5B5}">
      <dsp:nvSpPr>
        <dsp:cNvPr id="0" name=""/>
        <dsp:cNvSpPr/>
      </dsp:nvSpPr>
      <dsp:spPr>
        <a:xfrm>
          <a:off x="387100" y="4055522"/>
          <a:ext cx="4956777" cy="507048"/>
        </a:xfrm>
        <a:prstGeom prst="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63000"/>
              </a:schemeClr>
            </a:gs>
            <a:gs pos="30000">
              <a:schemeClr val="accent3">
                <a:hueOff val="11250264"/>
                <a:satOff val="-16880"/>
                <a:lumOff val="-2745"/>
                <a:alphaOff val="0"/>
                <a:shade val="90000"/>
                <a:satMod val="110000"/>
              </a:schemeClr>
            </a:gs>
            <a:gs pos="45000">
              <a:schemeClr val="accent3">
                <a:hueOff val="11250264"/>
                <a:satOff val="-16880"/>
                <a:lumOff val="-2745"/>
                <a:alphaOff val="0"/>
                <a:shade val="100000"/>
                <a:satMod val="118000"/>
              </a:schemeClr>
            </a:gs>
            <a:gs pos="55000">
              <a:schemeClr val="accent3">
                <a:hueOff val="11250264"/>
                <a:satOff val="-16880"/>
                <a:lumOff val="-2745"/>
                <a:alphaOff val="0"/>
                <a:shade val="100000"/>
                <a:satMod val="118000"/>
              </a:schemeClr>
            </a:gs>
            <a:gs pos="73000">
              <a:schemeClr val="accent3">
                <a:hueOff val="11250264"/>
                <a:satOff val="-16880"/>
                <a:lumOff val="-2745"/>
                <a:alphaOff val="0"/>
                <a:shade val="90000"/>
                <a:satMod val="11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2470" tIns="66040" rIns="66040" bIns="6604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correctness</a:t>
          </a:r>
          <a:endParaRPr lang="ru-RU" sz="2600" kern="1200"/>
        </a:p>
      </dsp:txBody>
      <dsp:txXfrm>
        <a:off x="387100" y="4055522"/>
        <a:ext cx="4956777" cy="507048"/>
      </dsp:txXfrm>
    </dsp:sp>
    <dsp:sp modelId="{2068E89C-3396-4388-A6A0-0F3B580200C1}">
      <dsp:nvSpPr>
        <dsp:cNvPr id="0" name=""/>
        <dsp:cNvSpPr/>
      </dsp:nvSpPr>
      <dsp:spPr>
        <a:xfrm>
          <a:off x="70194" y="3992141"/>
          <a:ext cx="633810" cy="6338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0E6BD1-1109-4668-BB5D-A9D5989E468A}">
      <dsp:nvSpPr>
        <dsp:cNvPr id="0" name=""/>
        <dsp:cNvSpPr/>
      </dsp:nvSpPr>
      <dsp:spPr>
        <a:xfrm>
          <a:off x="2411" y="1259353"/>
          <a:ext cx="2419052" cy="2419052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2">
                <a:alpha val="5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2">
                <a:alpha val="5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2">
                <a:alpha val="5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2">
                <a:alpha val="5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33129" tIns="27940" rIns="133129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narration</a:t>
          </a:r>
          <a:endParaRPr lang="ru-RU" sz="2200" kern="1200" dirty="0"/>
        </a:p>
      </dsp:txBody>
      <dsp:txXfrm>
        <a:off x="356673" y="1613615"/>
        <a:ext cx="1710528" cy="1710528"/>
      </dsp:txXfrm>
    </dsp:sp>
    <dsp:sp modelId="{3DF21584-93EA-4BFB-9783-0A383DAFB204}">
      <dsp:nvSpPr>
        <dsp:cNvPr id="0" name=""/>
        <dsp:cNvSpPr/>
      </dsp:nvSpPr>
      <dsp:spPr>
        <a:xfrm>
          <a:off x="1937652" y="1259353"/>
          <a:ext cx="2419052" cy="2419052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3">
                <a:alpha val="5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3">
                <a:alpha val="5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3">
                <a:alpha val="5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3">
                <a:alpha val="5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33129" tIns="27940" rIns="133129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lecture</a:t>
          </a:r>
          <a:endParaRPr lang="ru-RU" sz="2200" kern="1200"/>
        </a:p>
      </dsp:txBody>
      <dsp:txXfrm>
        <a:off x="2291914" y="1613615"/>
        <a:ext cx="1710528" cy="1710528"/>
      </dsp:txXfrm>
    </dsp:sp>
    <dsp:sp modelId="{15272E30-0FB9-48DF-B975-DB0D0C487138}">
      <dsp:nvSpPr>
        <dsp:cNvPr id="0" name=""/>
        <dsp:cNvSpPr/>
      </dsp:nvSpPr>
      <dsp:spPr>
        <a:xfrm>
          <a:off x="3872894" y="1259353"/>
          <a:ext cx="2419052" cy="2419052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4">
                <a:alpha val="5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4">
                <a:alpha val="5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4">
                <a:alpha val="5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4">
                <a:alpha val="5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33129" tIns="27940" rIns="133129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commentary</a:t>
          </a:r>
          <a:endParaRPr lang="ru-RU" sz="2200" kern="1200" dirty="0"/>
        </a:p>
      </dsp:txBody>
      <dsp:txXfrm>
        <a:off x="4227156" y="1613615"/>
        <a:ext cx="1710528" cy="1710528"/>
      </dsp:txXfrm>
    </dsp:sp>
    <dsp:sp modelId="{CFD3EFFE-4AD5-4DDB-B426-489F0177B3E5}">
      <dsp:nvSpPr>
        <dsp:cNvPr id="0" name=""/>
        <dsp:cNvSpPr/>
      </dsp:nvSpPr>
      <dsp:spPr>
        <a:xfrm>
          <a:off x="5808136" y="1259353"/>
          <a:ext cx="2419052" cy="2419052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5">
                <a:alpha val="5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5">
                <a:alpha val="5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5">
                <a:alpha val="5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5">
                <a:alpha val="5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33129" tIns="27940" rIns="133129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evaluative judgement</a:t>
          </a:r>
          <a:endParaRPr lang="ru-RU" sz="2200" kern="1200"/>
        </a:p>
      </dsp:txBody>
      <dsp:txXfrm>
        <a:off x="6162398" y="1613615"/>
        <a:ext cx="1710528" cy="171052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205CB9-F82A-42D4-964E-91628E402B57}">
      <dsp:nvSpPr>
        <dsp:cNvPr id="0" name=""/>
        <dsp:cNvSpPr/>
      </dsp:nvSpPr>
      <dsp:spPr>
        <a:xfrm>
          <a:off x="0" y="360035"/>
          <a:ext cx="1958950" cy="1958950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3">
                <a:alpha val="5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3">
                <a:alpha val="5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3">
                <a:alpha val="5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3">
                <a:alpha val="5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07808" tIns="22860" rIns="107808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requesting for information </a:t>
          </a:r>
          <a:r>
            <a:rPr lang="en-US" sz="1600" kern="1200" dirty="0" smtClean="0"/>
            <a:t>– </a:t>
          </a:r>
          <a:r>
            <a:rPr lang="en-US" sz="1800" kern="1200" dirty="0" smtClean="0"/>
            <a:t>messaging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information</a:t>
          </a:r>
          <a:endParaRPr lang="ru-RU" sz="1800" kern="1200" dirty="0"/>
        </a:p>
      </dsp:txBody>
      <dsp:txXfrm>
        <a:off x="286882" y="646917"/>
        <a:ext cx="1385186" cy="1385186"/>
      </dsp:txXfrm>
    </dsp:sp>
    <dsp:sp modelId="{A8AC6B1C-5023-4CE3-84CC-221310EBE8AC}">
      <dsp:nvSpPr>
        <dsp:cNvPr id="0" name=""/>
        <dsp:cNvSpPr/>
      </dsp:nvSpPr>
      <dsp:spPr>
        <a:xfrm>
          <a:off x="1568164" y="424680"/>
          <a:ext cx="1958950" cy="1958950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2812566"/>
                <a:satOff val="-4220"/>
                <a:lumOff val="-686"/>
                <a:alphaOff val="0"/>
                <a:shade val="63000"/>
              </a:schemeClr>
            </a:gs>
            <a:gs pos="30000">
              <a:schemeClr val="accent3">
                <a:alpha val="50000"/>
                <a:hueOff val="2812566"/>
                <a:satOff val="-4220"/>
                <a:lumOff val="-686"/>
                <a:alphaOff val="0"/>
                <a:shade val="90000"/>
                <a:satMod val="110000"/>
              </a:schemeClr>
            </a:gs>
            <a:gs pos="45000">
              <a:schemeClr val="accent3">
                <a:alpha val="50000"/>
                <a:hueOff val="2812566"/>
                <a:satOff val="-4220"/>
                <a:lumOff val="-686"/>
                <a:alphaOff val="0"/>
                <a:shade val="100000"/>
                <a:satMod val="118000"/>
              </a:schemeClr>
            </a:gs>
            <a:gs pos="55000">
              <a:schemeClr val="accent3">
                <a:alpha val="50000"/>
                <a:hueOff val="2812566"/>
                <a:satOff val="-4220"/>
                <a:lumOff val="-686"/>
                <a:alphaOff val="0"/>
                <a:shade val="100000"/>
                <a:satMod val="118000"/>
              </a:schemeClr>
            </a:gs>
            <a:gs pos="73000">
              <a:schemeClr val="accent3">
                <a:alpha val="50000"/>
                <a:hueOff val="2812566"/>
                <a:satOff val="-4220"/>
                <a:lumOff val="-686"/>
                <a:alphaOff val="0"/>
                <a:shade val="90000"/>
                <a:satMod val="110000"/>
              </a:schemeClr>
            </a:gs>
            <a:gs pos="100000">
              <a:schemeClr val="accent3">
                <a:alpha val="50000"/>
                <a:hueOff val="2812566"/>
                <a:satOff val="-4220"/>
                <a:lumOff val="-686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07808" tIns="20320" rIns="107808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proposal (request, order, advice) - acceptance (rejection) of the proposal</a:t>
          </a:r>
          <a:endParaRPr lang="ru-RU" sz="1600" kern="1200" dirty="0"/>
        </a:p>
      </dsp:txBody>
      <dsp:txXfrm>
        <a:off x="1855046" y="711562"/>
        <a:ext cx="1385186" cy="1385186"/>
      </dsp:txXfrm>
    </dsp:sp>
    <dsp:sp modelId="{2EB8EB59-AB23-476A-A959-58C1E529E41F}">
      <dsp:nvSpPr>
        <dsp:cNvPr id="0" name=""/>
        <dsp:cNvSpPr/>
      </dsp:nvSpPr>
      <dsp:spPr>
        <a:xfrm>
          <a:off x="3135324" y="424680"/>
          <a:ext cx="1958950" cy="1958950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5625132"/>
                <a:satOff val="-8440"/>
                <a:lumOff val="-1373"/>
                <a:alphaOff val="0"/>
                <a:shade val="63000"/>
              </a:schemeClr>
            </a:gs>
            <a:gs pos="30000">
              <a:schemeClr val="accent3">
                <a:alpha val="50000"/>
                <a:hueOff val="5625132"/>
                <a:satOff val="-8440"/>
                <a:lumOff val="-1373"/>
                <a:alphaOff val="0"/>
                <a:shade val="90000"/>
                <a:satMod val="110000"/>
              </a:schemeClr>
            </a:gs>
            <a:gs pos="45000">
              <a:schemeClr val="accent3">
                <a:alpha val="50000"/>
                <a:hueOff val="5625132"/>
                <a:satOff val="-8440"/>
                <a:lumOff val="-1373"/>
                <a:alphaOff val="0"/>
                <a:shade val="100000"/>
                <a:satMod val="118000"/>
              </a:schemeClr>
            </a:gs>
            <a:gs pos="55000">
              <a:schemeClr val="accent3">
                <a:alpha val="50000"/>
                <a:hueOff val="5625132"/>
                <a:satOff val="-8440"/>
                <a:lumOff val="-1373"/>
                <a:alphaOff val="0"/>
                <a:shade val="100000"/>
                <a:satMod val="118000"/>
              </a:schemeClr>
            </a:gs>
            <a:gs pos="73000">
              <a:schemeClr val="accent3">
                <a:alpha val="50000"/>
                <a:hueOff val="5625132"/>
                <a:satOff val="-8440"/>
                <a:lumOff val="-1373"/>
                <a:alphaOff val="0"/>
                <a:shade val="90000"/>
                <a:satMod val="110000"/>
              </a:schemeClr>
            </a:gs>
            <a:gs pos="100000">
              <a:schemeClr val="accent3">
                <a:alpha val="50000"/>
                <a:hueOff val="5625132"/>
                <a:satOff val="-8440"/>
                <a:lumOff val="-1373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07808" tIns="22860" rIns="107808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exchange</a:t>
          </a:r>
          <a:r>
            <a:rPr lang="en-US" sz="1900" kern="1200" dirty="0" smtClean="0"/>
            <a:t> </a:t>
          </a:r>
          <a:r>
            <a:rPr lang="en-US" sz="1800" kern="1200" dirty="0" smtClean="0"/>
            <a:t>of</a:t>
          </a:r>
          <a:r>
            <a:rPr lang="en-US" sz="1900" kern="1200" dirty="0" smtClean="0"/>
            <a:t> </a:t>
          </a:r>
          <a:r>
            <a:rPr lang="en-US" sz="1800" kern="1200" dirty="0" smtClean="0"/>
            <a:t>opinions</a:t>
          </a:r>
          <a:r>
            <a:rPr lang="en-US" sz="1900" kern="1200" dirty="0" smtClean="0"/>
            <a:t> </a:t>
          </a:r>
          <a:r>
            <a:rPr lang="en-US" sz="1800" kern="1200" dirty="0" smtClean="0"/>
            <a:t>and</a:t>
          </a:r>
          <a:r>
            <a:rPr lang="en-US" sz="1900" kern="1200" dirty="0" smtClean="0"/>
            <a:t> </a:t>
          </a:r>
          <a:r>
            <a:rPr lang="en-US" sz="1800" kern="1200" dirty="0" smtClean="0"/>
            <a:t>impressions</a:t>
          </a:r>
          <a:endParaRPr lang="ru-RU" sz="1800" kern="1200" dirty="0"/>
        </a:p>
      </dsp:txBody>
      <dsp:txXfrm>
        <a:off x="3422206" y="711562"/>
        <a:ext cx="1385186" cy="1385186"/>
      </dsp:txXfrm>
    </dsp:sp>
    <dsp:sp modelId="{EF758F4D-9F65-41E6-A2C6-8163042AC0C7}">
      <dsp:nvSpPr>
        <dsp:cNvPr id="0" name=""/>
        <dsp:cNvSpPr/>
      </dsp:nvSpPr>
      <dsp:spPr>
        <a:xfrm>
          <a:off x="4702485" y="424680"/>
          <a:ext cx="1958950" cy="1958950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8437698"/>
                <a:satOff val="-12660"/>
                <a:lumOff val="-2059"/>
                <a:alphaOff val="0"/>
                <a:shade val="63000"/>
              </a:schemeClr>
            </a:gs>
            <a:gs pos="30000">
              <a:schemeClr val="accent3">
                <a:alpha val="50000"/>
                <a:hueOff val="8437698"/>
                <a:satOff val="-12660"/>
                <a:lumOff val="-2059"/>
                <a:alphaOff val="0"/>
                <a:shade val="90000"/>
                <a:satMod val="110000"/>
              </a:schemeClr>
            </a:gs>
            <a:gs pos="45000">
              <a:schemeClr val="accent3">
                <a:alpha val="50000"/>
                <a:hueOff val="8437698"/>
                <a:satOff val="-12660"/>
                <a:lumOff val="-2059"/>
                <a:alphaOff val="0"/>
                <a:shade val="100000"/>
                <a:satMod val="118000"/>
              </a:schemeClr>
            </a:gs>
            <a:gs pos="55000">
              <a:schemeClr val="accent3">
                <a:alpha val="50000"/>
                <a:hueOff val="8437698"/>
                <a:satOff val="-12660"/>
                <a:lumOff val="-2059"/>
                <a:alphaOff val="0"/>
                <a:shade val="100000"/>
                <a:satMod val="118000"/>
              </a:schemeClr>
            </a:gs>
            <a:gs pos="73000">
              <a:schemeClr val="accent3">
                <a:alpha val="50000"/>
                <a:hueOff val="8437698"/>
                <a:satOff val="-12660"/>
                <a:lumOff val="-2059"/>
                <a:alphaOff val="0"/>
                <a:shade val="90000"/>
                <a:satMod val="110000"/>
              </a:schemeClr>
            </a:gs>
            <a:gs pos="100000">
              <a:schemeClr val="accent3">
                <a:alpha val="50000"/>
                <a:hueOff val="8437698"/>
                <a:satOff val="-12660"/>
                <a:lumOff val="-2059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07808" tIns="22860" rIns="107808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mutual</a:t>
          </a:r>
          <a:r>
            <a:rPr lang="en-US" sz="2000" kern="1200" dirty="0" smtClean="0"/>
            <a:t> </a:t>
          </a:r>
          <a:r>
            <a:rPr lang="en-US" sz="1800" kern="1200" dirty="0" smtClean="0"/>
            <a:t>conviction</a:t>
          </a:r>
          <a:endParaRPr lang="ru-RU" sz="1800" kern="1200" dirty="0"/>
        </a:p>
      </dsp:txBody>
      <dsp:txXfrm>
        <a:off x="4989367" y="711562"/>
        <a:ext cx="1385186" cy="1385186"/>
      </dsp:txXfrm>
    </dsp:sp>
    <dsp:sp modelId="{FB200676-69DD-4360-8222-C3C6454E4162}">
      <dsp:nvSpPr>
        <dsp:cNvPr id="0" name=""/>
        <dsp:cNvSpPr/>
      </dsp:nvSpPr>
      <dsp:spPr>
        <a:xfrm>
          <a:off x="6269645" y="424680"/>
          <a:ext cx="1958950" cy="1958950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11250264"/>
                <a:satOff val="-16880"/>
                <a:lumOff val="-2745"/>
                <a:alphaOff val="0"/>
                <a:shade val="63000"/>
              </a:schemeClr>
            </a:gs>
            <a:gs pos="30000">
              <a:schemeClr val="accent3">
                <a:alpha val="50000"/>
                <a:hueOff val="11250264"/>
                <a:satOff val="-16880"/>
                <a:lumOff val="-2745"/>
                <a:alphaOff val="0"/>
                <a:shade val="90000"/>
                <a:satMod val="110000"/>
              </a:schemeClr>
            </a:gs>
            <a:gs pos="45000">
              <a:schemeClr val="accent3">
                <a:alpha val="50000"/>
                <a:hueOff val="11250264"/>
                <a:satOff val="-16880"/>
                <a:lumOff val="-2745"/>
                <a:alphaOff val="0"/>
                <a:shade val="100000"/>
                <a:satMod val="118000"/>
              </a:schemeClr>
            </a:gs>
            <a:gs pos="55000">
              <a:schemeClr val="accent3">
                <a:alpha val="50000"/>
                <a:hueOff val="11250264"/>
                <a:satOff val="-16880"/>
                <a:lumOff val="-2745"/>
                <a:alphaOff val="0"/>
                <a:shade val="100000"/>
                <a:satMod val="118000"/>
              </a:schemeClr>
            </a:gs>
            <a:gs pos="73000">
              <a:schemeClr val="accent3">
                <a:alpha val="50000"/>
                <a:hueOff val="11250264"/>
                <a:satOff val="-16880"/>
                <a:lumOff val="-2745"/>
                <a:alphaOff val="0"/>
                <a:shade val="90000"/>
                <a:satMod val="110000"/>
              </a:schemeClr>
            </a:gs>
            <a:gs pos="100000">
              <a:schemeClr val="accent3">
                <a:alpha val="50000"/>
                <a:hueOff val="11250264"/>
                <a:satOff val="-16880"/>
                <a:lumOff val="-2745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07808" tIns="22860" rIns="107808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justification of the point of view</a:t>
          </a:r>
          <a:endParaRPr lang="ru-RU" sz="1800" kern="1200" dirty="0"/>
        </a:p>
      </dsp:txBody>
      <dsp:txXfrm>
        <a:off x="6556527" y="711562"/>
        <a:ext cx="1385186" cy="138518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B95E5C-D625-4C92-A122-61E175B6A9B4}">
      <dsp:nvSpPr>
        <dsp:cNvPr id="0" name=""/>
        <dsp:cNvSpPr/>
      </dsp:nvSpPr>
      <dsp:spPr>
        <a:xfrm>
          <a:off x="0" y="797242"/>
          <a:ext cx="2571749" cy="154305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3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3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Patterns of English classroom interaction</a:t>
          </a:r>
          <a:endParaRPr lang="ru-RU" sz="2000" kern="1200" dirty="0"/>
        </a:p>
      </dsp:txBody>
      <dsp:txXfrm>
        <a:off x="0" y="797242"/>
        <a:ext cx="2571749" cy="1543050"/>
      </dsp:txXfrm>
    </dsp:sp>
    <dsp:sp modelId="{171D5905-782E-4DE6-B3B7-EA1E447032F9}">
      <dsp:nvSpPr>
        <dsp:cNvPr id="0" name=""/>
        <dsp:cNvSpPr/>
      </dsp:nvSpPr>
      <dsp:spPr>
        <a:xfrm>
          <a:off x="2828925" y="797242"/>
          <a:ext cx="2571749" cy="1543050"/>
        </a:xfrm>
        <a:prstGeom prst="rect">
          <a:avLst/>
        </a:prstGeom>
        <a:gradFill rotWithShape="0">
          <a:gsLst>
            <a:gs pos="0">
              <a:schemeClr val="accent3">
                <a:hueOff val="2812566"/>
                <a:satOff val="-4220"/>
                <a:lumOff val="-686"/>
                <a:alphaOff val="0"/>
                <a:shade val="63000"/>
              </a:schemeClr>
            </a:gs>
            <a:gs pos="30000">
              <a:schemeClr val="accent3">
                <a:hueOff val="2812566"/>
                <a:satOff val="-4220"/>
                <a:lumOff val="-686"/>
                <a:alphaOff val="0"/>
                <a:shade val="90000"/>
                <a:satMod val="110000"/>
              </a:schemeClr>
            </a:gs>
            <a:gs pos="45000">
              <a:schemeClr val="accent3">
                <a:hueOff val="2812566"/>
                <a:satOff val="-4220"/>
                <a:lumOff val="-686"/>
                <a:alphaOff val="0"/>
                <a:shade val="100000"/>
                <a:satMod val="118000"/>
              </a:schemeClr>
            </a:gs>
            <a:gs pos="55000">
              <a:schemeClr val="accent3">
                <a:hueOff val="2812566"/>
                <a:satOff val="-4220"/>
                <a:lumOff val="-686"/>
                <a:alphaOff val="0"/>
                <a:shade val="100000"/>
                <a:satMod val="118000"/>
              </a:schemeClr>
            </a:gs>
            <a:gs pos="73000">
              <a:schemeClr val="accent3">
                <a:hueOff val="2812566"/>
                <a:satOff val="-4220"/>
                <a:lumOff val="-686"/>
                <a:alphaOff val="0"/>
                <a:shade val="90000"/>
                <a:satMod val="110000"/>
              </a:schemeClr>
            </a:gs>
            <a:gs pos="100000">
              <a:schemeClr val="accent3">
                <a:hueOff val="2812566"/>
                <a:satOff val="-4220"/>
                <a:lumOff val="-686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The choice of the forms, models, communication styles of teachers and students in the English classroom</a:t>
          </a:r>
          <a:endParaRPr lang="ru-RU" sz="1800" kern="1200" dirty="0"/>
        </a:p>
      </dsp:txBody>
      <dsp:txXfrm>
        <a:off x="2828925" y="797242"/>
        <a:ext cx="2571749" cy="1543050"/>
      </dsp:txXfrm>
    </dsp:sp>
    <dsp:sp modelId="{2410B3AC-ED0A-4BE1-9204-3EA6225D47D1}">
      <dsp:nvSpPr>
        <dsp:cNvPr id="0" name=""/>
        <dsp:cNvSpPr/>
      </dsp:nvSpPr>
      <dsp:spPr>
        <a:xfrm>
          <a:off x="5657850" y="769637"/>
          <a:ext cx="2571749" cy="1543050"/>
        </a:xfrm>
        <a:prstGeom prst="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63000"/>
              </a:schemeClr>
            </a:gs>
            <a:gs pos="30000">
              <a:schemeClr val="accent3">
                <a:hueOff val="5625132"/>
                <a:satOff val="-8440"/>
                <a:lumOff val="-1373"/>
                <a:alphaOff val="0"/>
                <a:shade val="90000"/>
                <a:satMod val="110000"/>
              </a:schemeClr>
            </a:gs>
            <a:gs pos="45000">
              <a:schemeClr val="accent3">
                <a:hueOff val="5625132"/>
                <a:satOff val="-8440"/>
                <a:lumOff val="-1373"/>
                <a:alphaOff val="0"/>
                <a:shade val="100000"/>
                <a:satMod val="118000"/>
              </a:schemeClr>
            </a:gs>
            <a:gs pos="55000">
              <a:schemeClr val="accent3">
                <a:hueOff val="5625132"/>
                <a:satOff val="-8440"/>
                <a:lumOff val="-1373"/>
                <a:alphaOff val="0"/>
                <a:shade val="100000"/>
                <a:satMod val="118000"/>
              </a:schemeClr>
            </a:gs>
            <a:gs pos="73000">
              <a:schemeClr val="accent3">
                <a:hueOff val="5625132"/>
                <a:satOff val="-8440"/>
                <a:lumOff val="-1373"/>
                <a:alphaOff val="0"/>
                <a:shade val="90000"/>
                <a:satMod val="11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Teaching</a:t>
          </a:r>
          <a:r>
            <a:rPr lang="en-US" sz="1900" kern="1200" dirty="0" smtClean="0"/>
            <a:t> </a:t>
          </a:r>
          <a:r>
            <a:rPr lang="en-US" sz="2000" kern="1200" dirty="0" smtClean="0"/>
            <a:t>styles</a:t>
          </a:r>
          <a:endParaRPr lang="ru-RU" sz="1900" kern="1200" dirty="0"/>
        </a:p>
      </dsp:txBody>
      <dsp:txXfrm>
        <a:off x="5657850" y="769637"/>
        <a:ext cx="2571749" cy="1543050"/>
      </dsp:txXfrm>
    </dsp:sp>
    <dsp:sp modelId="{013AEFF5-EBA5-4FFE-83F7-996B9CF540B0}">
      <dsp:nvSpPr>
        <dsp:cNvPr id="0" name=""/>
        <dsp:cNvSpPr/>
      </dsp:nvSpPr>
      <dsp:spPr>
        <a:xfrm>
          <a:off x="1414462" y="2597467"/>
          <a:ext cx="2571749" cy="1543050"/>
        </a:xfrm>
        <a:prstGeom prst="rect">
          <a:avLst/>
        </a:prstGeom>
        <a:gradFill rotWithShape="0">
          <a:gsLst>
            <a:gs pos="0">
              <a:schemeClr val="accent3">
                <a:hueOff val="8437698"/>
                <a:satOff val="-12660"/>
                <a:lumOff val="-2059"/>
                <a:alphaOff val="0"/>
                <a:shade val="63000"/>
              </a:schemeClr>
            </a:gs>
            <a:gs pos="30000">
              <a:schemeClr val="accent3">
                <a:hueOff val="8437698"/>
                <a:satOff val="-12660"/>
                <a:lumOff val="-2059"/>
                <a:alphaOff val="0"/>
                <a:shade val="90000"/>
                <a:satMod val="110000"/>
              </a:schemeClr>
            </a:gs>
            <a:gs pos="45000">
              <a:schemeClr val="accent3">
                <a:hueOff val="8437698"/>
                <a:satOff val="-12660"/>
                <a:lumOff val="-2059"/>
                <a:alphaOff val="0"/>
                <a:shade val="100000"/>
                <a:satMod val="118000"/>
              </a:schemeClr>
            </a:gs>
            <a:gs pos="55000">
              <a:schemeClr val="accent3">
                <a:hueOff val="8437698"/>
                <a:satOff val="-12660"/>
                <a:lumOff val="-2059"/>
                <a:alphaOff val="0"/>
                <a:shade val="100000"/>
                <a:satMod val="118000"/>
              </a:schemeClr>
            </a:gs>
            <a:gs pos="73000">
              <a:schemeClr val="accent3">
                <a:hueOff val="8437698"/>
                <a:satOff val="-12660"/>
                <a:lumOff val="-2059"/>
                <a:alphaOff val="0"/>
                <a:shade val="90000"/>
                <a:satMod val="110000"/>
              </a:schemeClr>
            </a:gs>
            <a:gs pos="100000">
              <a:schemeClr val="accent3">
                <a:hueOff val="8437698"/>
                <a:satOff val="-12660"/>
                <a:lumOff val="-2059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The</a:t>
          </a:r>
          <a:r>
            <a:rPr lang="en-US" sz="1900" kern="1200" dirty="0" smtClean="0"/>
            <a:t> </a:t>
          </a:r>
          <a:r>
            <a:rPr lang="en-US" sz="2000" kern="1200" dirty="0" smtClean="0"/>
            <a:t>balance</a:t>
          </a:r>
          <a:r>
            <a:rPr lang="en-US" sz="1900" kern="1200" dirty="0" smtClean="0"/>
            <a:t> </a:t>
          </a:r>
          <a:r>
            <a:rPr lang="en-US" sz="2000" kern="1200" dirty="0" smtClean="0"/>
            <a:t>between</a:t>
          </a:r>
          <a:r>
            <a:rPr lang="en-US" sz="1900" kern="1200" dirty="0" smtClean="0"/>
            <a:t> </a:t>
          </a:r>
          <a:r>
            <a:rPr lang="en-US" sz="2000" kern="1200" dirty="0" smtClean="0"/>
            <a:t>the</a:t>
          </a:r>
          <a:r>
            <a:rPr lang="en-US" sz="1900" kern="1200" dirty="0" smtClean="0"/>
            <a:t> </a:t>
          </a:r>
          <a:r>
            <a:rPr lang="en-US" sz="2000" kern="1200" dirty="0" smtClean="0"/>
            <a:t>teacher</a:t>
          </a:r>
          <a:r>
            <a:rPr lang="en-US" sz="1900" kern="1200" dirty="0" smtClean="0"/>
            <a:t> </a:t>
          </a:r>
          <a:r>
            <a:rPr lang="en-US" sz="2000" kern="1200" dirty="0" smtClean="0"/>
            <a:t>and</a:t>
          </a:r>
          <a:r>
            <a:rPr lang="en-US" sz="1900" kern="1200" dirty="0" smtClean="0"/>
            <a:t> </a:t>
          </a:r>
          <a:r>
            <a:rPr lang="en-US" sz="2000" kern="1200" dirty="0" smtClean="0"/>
            <a:t>the</a:t>
          </a:r>
          <a:r>
            <a:rPr lang="en-US" sz="1900" kern="1200" dirty="0" smtClean="0"/>
            <a:t> </a:t>
          </a:r>
          <a:r>
            <a:rPr lang="en-US" sz="2000" kern="1200" dirty="0" smtClean="0"/>
            <a:t>students</a:t>
          </a:r>
          <a:r>
            <a:rPr lang="en-US" sz="1900" kern="1200" dirty="0" smtClean="0"/>
            <a:t>’ </a:t>
          </a:r>
          <a:r>
            <a:rPr lang="en-US" sz="2000" kern="1200" dirty="0" smtClean="0"/>
            <a:t>talking</a:t>
          </a:r>
          <a:r>
            <a:rPr lang="en-US" sz="1900" kern="1200" dirty="0" smtClean="0"/>
            <a:t> </a:t>
          </a:r>
          <a:r>
            <a:rPr lang="en-US" sz="2000" kern="1200" dirty="0" smtClean="0"/>
            <a:t>periods</a:t>
          </a:r>
          <a:endParaRPr lang="ru-RU" sz="1900" kern="1200" dirty="0"/>
        </a:p>
      </dsp:txBody>
      <dsp:txXfrm>
        <a:off x="1414462" y="2597467"/>
        <a:ext cx="2571749" cy="1543050"/>
      </dsp:txXfrm>
    </dsp:sp>
    <dsp:sp modelId="{255D1644-E7BE-4441-B8A6-F008D69F6824}">
      <dsp:nvSpPr>
        <dsp:cNvPr id="0" name=""/>
        <dsp:cNvSpPr/>
      </dsp:nvSpPr>
      <dsp:spPr>
        <a:xfrm>
          <a:off x="4243387" y="2597467"/>
          <a:ext cx="2571749" cy="1543050"/>
        </a:xfrm>
        <a:prstGeom prst="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63000"/>
              </a:schemeClr>
            </a:gs>
            <a:gs pos="30000">
              <a:schemeClr val="accent3">
                <a:hueOff val="11250264"/>
                <a:satOff val="-16880"/>
                <a:lumOff val="-2745"/>
                <a:alphaOff val="0"/>
                <a:shade val="90000"/>
                <a:satMod val="110000"/>
              </a:schemeClr>
            </a:gs>
            <a:gs pos="45000">
              <a:schemeClr val="accent3">
                <a:hueOff val="11250264"/>
                <a:satOff val="-16880"/>
                <a:lumOff val="-2745"/>
                <a:alphaOff val="0"/>
                <a:shade val="100000"/>
                <a:satMod val="118000"/>
              </a:schemeClr>
            </a:gs>
            <a:gs pos="55000">
              <a:schemeClr val="accent3">
                <a:hueOff val="11250264"/>
                <a:satOff val="-16880"/>
                <a:lumOff val="-2745"/>
                <a:alphaOff val="0"/>
                <a:shade val="100000"/>
                <a:satMod val="118000"/>
              </a:schemeClr>
            </a:gs>
            <a:gs pos="73000">
              <a:schemeClr val="accent3">
                <a:hueOff val="11250264"/>
                <a:satOff val="-16880"/>
                <a:lumOff val="-2745"/>
                <a:alphaOff val="0"/>
                <a:shade val="90000"/>
                <a:satMod val="11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The</a:t>
          </a:r>
          <a:r>
            <a:rPr lang="en-US" sz="1900" kern="1200" dirty="0" smtClean="0"/>
            <a:t> </a:t>
          </a:r>
          <a:r>
            <a:rPr lang="en-US" sz="2000" kern="1200" dirty="0" smtClean="0"/>
            <a:t>usage</a:t>
          </a:r>
          <a:r>
            <a:rPr lang="en-US" sz="1900" kern="1200" dirty="0" smtClean="0"/>
            <a:t> </a:t>
          </a:r>
          <a:r>
            <a:rPr lang="en-US" sz="2000" kern="1200" dirty="0" smtClean="0"/>
            <a:t>of</a:t>
          </a:r>
          <a:r>
            <a:rPr lang="en-US" sz="1900" kern="1200" dirty="0" smtClean="0"/>
            <a:t> </a:t>
          </a:r>
          <a:r>
            <a:rPr lang="en-US" sz="2000" kern="1200" dirty="0" smtClean="0"/>
            <a:t>language</a:t>
          </a:r>
          <a:r>
            <a:rPr lang="en-US" sz="1900" kern="1200" dirty="0" smtClean="0"/>
            <a:t> </a:t>
          </a:r>
          <a:r>
            <a:rPr lang="en-US" sz="2000" kern="1200" dirty="0" smtClean="0"/>
            <a:t>for</a:t>
          </a:r>
          <a:r>
            <a:rPr lang="en-US" sz="1900" kern="1200" dirty="0" smtClean="0"/>
            <a:t> </a:t>
          </a:r>
          <a:r>
            <a:rPr lang="en-US" sz="2000" kern="1200" dirty="0" smtClean="0"/>
            <a:t>various</a:t>
          </a:r>
          <a:r>
            <a:rPr lang="en-US" sz="1900" kern="1200" dirty="0" smtClean="0"/>
            <a:t> </a:t>
          </a:r>
          <a:r>
            <a:rPr lang="en-US" sz="2000" kern="1200" dirty="0" smtClean="0"/>
            <a:t>classroom</a:t>
          </a:r>
          <a:r>
            <a:rPr lang="en-US" sz="1900" kern="1200" dirty="0" smtClean="0"/>
            <a:t> </a:t>
          </a:r>
          <a:r>
            <a:rPr lang="en-US" sz="2000" kern="1200" dirty="0" smtClean="0"/>
            <a:t>activities</a:t>
          </a:r>
          <a:endParaRPr lang="ru-RU" sz="1900" kern="1200" dirty="0"/>
        </a:p>
      </dsp:txBody>
      <dsp:txXfrm>
        <a:off x="4243387" y="2597467"/>
        <a:ext cx="2571749" cy="15430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AE84C5-D46A-464A-8E37-B6D99D6A2084}">
      <dsp:nvSpPr>
        <dsp:cNvPr id="0" name=""/>
        <dsp:cNvSpPr/>
      </dsp:nvSpPr>
      <dsp:spPr>
        <a:xfrm>
          <a:off x="0" y="365996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080A26C-CE78-478E-A6D4-5242A6D295DE}">
      <dsp:nvSpPr>
        <dsp:cNvPr id="0" name=""/>
        <dsp:cNvSpPr/>
      </dsp:nvSpPr>
      <dsp:spPr>
        <a:xfrm>
          <a:off x="411480" y="11756"/>
          <a:ext cx="5760720" cy="7084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2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2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lectures</a:t>
          </a:r>
          <a:endParaRPr lang="ru-RU" sz="2800" kern="1200" dirty="0"/>
        </a:p>
      </dsp:txBody>
      <dsp:txXfrm>
        <a:off x="446065" y="46341"/>
        <a:ext cx="5691550" cy="639310"/>
      </dsp:txXfrm>
    </dsp:sp>
    <dsp:sp modelId="{97E89E58-9540-429D-A354-3A585F658EE2}">
      <dsp:nvSpPr>
        <dsp:cNvPr id="0" name=""/>
        <dsp:cNvSpPr/>
      </dsp:nvSpPr>
      <dsp:spPr>
        <a:xfrm>
          <a:off x="0" y="1454636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2785DEA-50E6-4D4D-987B-905345322B80}">
      <dsp:nvSpPr>
        <dsp:cNvPr id="0" name=""/>
        <dsp:cNvSpPr/>
      </dsp:nvSpPr>
      <dsp:spPr>
        <a:xfrm>
          <a:off x="411480" y="1100396"/>
          <a:ext cx="5760720" cy="70848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3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3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pedagogic</a:t>
          </a:r>
          <a:r>
            <a:rPr lang="en-US" sz="1800" kern="1200" dirty="0" smtClean="0"/>
            <a:t> </a:t>
          </a:r>
          <a:r>
            <a:rPr lang="en-US" sz="2800" kern="1200" dirty="0" smtClean="0"/>
            <a:t>games</a:t>
          </a:r>
          <a:endParaRPr lang="ru-RU" sz="2800" kern="1200" dirty="0"/>
        </a:p>
      </dsp:txBody>
      <dsp:txXfrm>
        <a:off x="446065" y="1134981"/>
        <a:ext cx="5691550" cy="639310"/>
      </dsp:txXfrm>
    </dsp:sp>
    <dsp:sp modelId="{E6079DEC-7C7F-4AA7-9125-D99DA59BCA19}">
      <dsp:nvSpPr>
        <dsp:cNvPr id="0" name=""/>
        <dsp:cNvSpPr/>
      </dsp:nvSpPr>
      <dsp:spPr>
        <a:xfrm>
          <a:off x="0" y="2543276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BA08FE7-0AA6-42F9-A457-3EABC0301E78}">
      <dsp:nvSpPr>
        <dsp:cNvPr id="0" name=""/>
        <dsp:cNvSpPr/>
      </dsp:nvSpPr>
      <dsp:spPr>
        <a:xfrm>
          <a:off x="411480" y="2189036"/>
          <a:ext cx="5760720" cy="7084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4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4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discussions</a:t>
          </a:r>
          <a:endParaRPr lang="ru-RU" sz="2800" kern="1200" dirty="0"/>
        </a:p>
      </dsp:txBody>
      <dsp:txXfrm>
        <a:off x="446065" y="2223621"/>
        <a:ext cx="5691550" cy="639310"/>
      </dsp:txXfrm>
    </dsp:sp>
    <dsp:sp modelId="{19B45790-1C8E-440B-9292-B645A05A45AB}">
      <dsp:nvSpPr>
        <dsp:cNvPr id="0" name=""/>
        <dsp:cNvSpPr/>
      </dsp:nvSpPr>
      <dsp:spPr>
        <a:xfrm>
          <a:off x="0" y="3631916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EC063C-2474-43D4-AC9A-7BD00CF0C664}">
      <dsp:nvSpPr>
        <dsp:cNvPr id="0" name=""/>
        <dsp:cNvSpPr/>
      </dsp:nvSpPr>
      <dsp:spPr>
        <a:xfrm>
          <a:off x="411480" y="3277676"/>
          <a:ext cx="5760720" cy="70848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5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5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tests</a:t>
          </a:r>
          <a:r>
            <a:rPr lang="en-US" sz="1800" kern="1200" dirty="0" smtClean="0"/>
            <a:t> </a:t>
          </a:r>
          <a:r>
            <a:rPr lang="en-US" sz="2800" kern="1200" dirty="0" smtClean="0"/>
            <a:t>to</a:t>
          </a:r>
          <a:r>
            <a:rPr lang="en-US" sz="1800" kern="1200" dirty="0" smtClean="0"/>
            <a:t> </a:t>
          </a:r>
          <a:r>
            <a:rPr lang="en-US" sz="2800" kern="1200" dirty="0" smtClean="0"/>
            <a:t>determine</a:t>
          </a:r>
          <a:r>
            <a:rPr lang="en-US" sz="1800" kern="1200" dirty="0" smtClean="0"/>
            <a:t> </a:t>
          </a:r>
          <a:r>
            <a:rPr lang="en-US" sz="2800" kern="1200" dirty="0" smtClean="0"/>
            <a:t>communication</a:t>
          </a:r>
          <a:r>
            <a:rPr lang="en-US" sz="1800" kern="1200" dirty="0" smtClean="0"/>
            <a:t> </a:t>
          </a:r>
          <a:r>
            <a:rPr lang="en-US" sz="2800" kern="1200" dirty="0" smtClean="0"/>
            <a:t>skills</a:t>
          </a:r>
          <a:r>
            <a:rPr lang="en-US" sz="1800" kern="1200" dirty="0" smtClean="0"/>
            <a:t> </a:t>
          </a:r>
          <a:r>
            <a:rPr lang="en-US" sz="2800" kern="1200" dirty="0" smtClean="0"/>
            <a:t>and</a:t>
          </a:r>
          <a:r>
            <a:rPr lang="en-US" sz="1800" kern="1200" dirty="0" smtClean="0"/>
            <a:t> </a:t>
          </a:r>
          <a:r>
            <a:rPr lang="en-US" sz="2800" kern="1200" dirty="0" smtClean="0"/>
            <a:t>motivation</a:t>
          </a:r>
          <a:r>
            <a:rPr lang="en-US" sz="1800" kern="1200" dirty="0" smtClean="0"/>
            <a:t> </a:t>
          </a:r>
          <a:endParaRPr lang="ru-RU" sz="1800" kern="1200" dirty="0"/>
        </a:p>
      </dsp:txBody>
      <dsp:txXfrm>
        <a:off x="446065" y="3312261"/>
        <a:ext cx="5691550" cy="6393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2633B92-D11E-4ED0-9D4F-470422F92387}" type="datetimeFigureOut">
              <a:rPr lang="ru-RU" smtClean="0"/>
              <a:t>30.06.2020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70230AC-5454-409F-B9C2-AAA92BEA1DC8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3B92-D11E-4ED0-9D4F-470422F92387}" type="datetimeFigureOut">
              <a:rPr lang="ru-RU" smtClean="0"/>
              <a:t>30.06.2020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30AC-5454-409F-B9C2-AAA92BEA1D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3B92-D11E-4ED0-9D4F-470422F92387}" type="datetimeFigureOut">
              <a:rPr lang="ru-RU" smtClean="0"/>
              <a:t>30.06.2020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30AC-5454-409F-B9C2-AAA92BEA1DC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3B92-D11E-4ED0-9D4F-470422F92387}" type="datetimeFigureOut">
              <a:rPr lang="ru-RU" smtClean="0"/>
              <a:t>30.06.2020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30AC-5454-409F-B9C2-AAA92BEA1DC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2633B92-D11E-4ED0-9D4F-470422F92387}" type="datetimeFigureOut">
              <a:rPr lang="ru-RU" smtClean="0"/>
              <a:t>30.06.2020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70230AC-5454-409F-B9C2-AAA92BEA1DC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3B92-D11E-4ED0-9D4F-470422F92387}" type="datetimeFigureOut">
              <a:rPr lang="ru-RU" smtClean="0"/>
              <a:t>30.06.2020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30AC-5454-409F-B9C2-AAA92BEA1DC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3B92-D11E-4ED0-9D4F-470422F92387}" type="datetimeFigureOut">
              <a:rPr lang="ru-RU" smtClean="0"/>
              <a:t>30.06.2020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30AC-5454-409F-B9C2-AAA92BEA1DC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3B92-D11E-4ED0-9D4F-470422F92387}" type="datetimeFigureOut">
              <a:rPr lang="ru-RU" smtClean="0"/>
              <a:t>30.06.2020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30AC-5454-409F-B9C2-AAA92BEA1DC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3B92-D11E-4ED0-9D4F-470422F92387}" type="datetimeFigureOut">
              <a:rPr lang="ru-RU" smtClean="0"/>
              <a:t>30.06.2020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30AC-5454-409F-B9C2-AAA92BEA1DC8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3B92-D11E-4ED0-9D4F-470422F92387}" type="datetimeFigureOut">
              <a:rPr lang="ru-RU" smtClean="0"/>
              <a:t>30.06.2020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30AC-5454-409F-B9C2-AAA92BEA1DC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3B92-D11E-4ED0-9D4F-470422F92387}" type="datetimeFigureOut">
              <a:rPr lang="ru-RU" smtClean="0"/>
              <a:t>30.06.2020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230AC-5454-409F-B9C2-AAA92BEA1DC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2633B92-D11E-4ED0-9D4F-470422F92387}" type="datetimeFigureOut">
              <a:rPr lang="ru-RU" smtClean="0"/>
              <a:t>30.06.2020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70230AC-5454-409F-B9C2-AAA92BEA1DC8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57244048"/>
              </p:ext>
            </p:extLst>
          </p:nvPr>
        </p:nvGraphicFramePr>
        <p:xfrm>
          <a:off x="685800" y="764705"/>
          <a:ext cx="7772400" cy="2376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73016"/>
            <a:ext cx="6728792" cy="2016224"/>
          </a:xfrm>
        </p:spPr>
        <p:txBody>
          <a:bodyPr>
            <a:normAutofit fontScale="92500" lnSpcReduction="20000"/>
          </a:bodyPr>
          <a:lstStyle/>
          <a:p>
            <a:pPr lvl="0" algn="ctr">
              <a:buClr>
                <a:srgbClr val="CFC60D"/>
              </a:buClr>
              <a:buSzPct val="85000"/>
            </a:pPr>
            <a:r>
              <a:rPr lang="ru-RU" sz="2200" b="1" dirty="0" err="1" smtClean="0">
                <a:solidFill>
                  <a:srgbClr val="1D3641"/>
                </a:solidFill>
                <a:latin typeface="Miama Nueva" pitchFamily="2" charset="-52"/>
              </a:rPr>
              <a:t>Викладач</a:t>
            </a:r>
            <a:r>
              <a:rPr lang="ru-RU" sz="2200" b="1" dirty="0">
                <a:solidFill>
                  <a:srgbClr val="1D3641"/>
                </a:solidFill>
                <a:latin typeface="Miama Nueva" pitchFamily="2" charset="-52"/>
              </a:rPr>
              <a:t>: </a:t>
            </a:r>
          </a:p>
          <a:p>
            <a:pPr lvl="0" algn="ctr">
              <a:buClr>
                <a:srgbClr val="CFC60D"/>
              </a:buClr>
              <a:buSzPct val="85000"/>
            </a:pPr>
            <a:r>
              <a:rPr lang="ru-RU" sz="2200" b="1" dirty="0" err="1">
                <a:solidFill>
                  <a:srgbClr val="1D3641"/>
                </a:solidFill>
                <a:latin typeface="Miama Nueva" pitchFamily="2" charset="-52"/>
              </a:rPr>
              <a:t>Зуброва</a:t>
            </a:r>
            <a:r>
              <a:rPr lang="ru-RU" sz="2200" b="1" dirty="0">
                <a:solidFill>
                  <a:srgbClr val="1D3641"/>
                </a:solidFill>
                <a:latin typeface="Miama Nueva" pitchFamily="2" charset="-52"/>
              </a:rPr>
              <a:t> Ольга </a:t>
            </a:r>
            <a:r>
              <a:rPr lang="ru-RU" sz="2200" b="1" dirty="0" err="1" smtClean="0">
                <a:solidFill>
                  <a:srgbClr val="1D3641"/>
                </a:solidFill>
                <a:latin typeface="Miama Nueva" pitchFamily="2" charset="-52"/>
              </a:rPr>
              <a:t>Андріївна</a:t>
            </a:r>
            <a:r>
              <a:rPr lang="ru-RU" sz="2200" b="1" dirty="0" smtClean="0">
                <a:solidFill>
                  <a:srgbClr val="1D3641"/>
                </a:solidFill>
                <a:latin typeface="Miama Nueva" pitchFamily="2" charset="-52"/>
              </a:rPr>
              <a:t> </a:t>
            </a:r>
            <a:endParaRPr lang="ru-RU" sz="2200" b="1" dirty="0">
              <a:solidFill>
                <a:srgbClr val="1D3641"/>
              </a:solidFill>
              <a:latin typeface="Miama Nueva" pitchFamily="2" charset="-52"/>
            </a:endParaRPr>
          </a:p>
          <a:p>
            <a:pPr lvl="0" algn="ctr">
              <a:buClr>
                <a:srgbClr val="CFC60D"/>
              </a:buClr>
              <a:buSzPct val="85000"/>
            </a:pPr>
            <a:r>
              <a:rPr lang="ru-RU" sz="1600" b="1" dirty="0">
                <a:solidFill>
                  <a:srgbClr val="1D3641"/>
                </a:solidFill>
                <a:latin typeface="Miama Nueva" pitchFamily="2" charset="-52"/>
              </a:rPr>
              <a:t>кандидат </a:t>
            </a:r>
            <a:r>
              <a:rPr lang="ru-RU" sz="1600" b="1" dirty="0" err="1">
                <a:solidFill>
                  <a:srgbClr val="1D3641"/>
                </a:solidFill>
                <a:latin typeface="Miama Nueva" pitchFamily="2" charset="-52"/>
              </a:rPr>
              <a:t>педагогічних</a:t>
            </a:r>
            <a:r>
              <a:rPr lang="ru-RU" sz="1600" b="1" dirty="0">
                <a:solidFill>
                  <a:srgbClr val="1D3641"/>
                </a:solidFill>
                <a:latin typeface="Miama Nueva" pitchFamily="2" charset="-52"/>
              </a:rPr>
              <a:t> наук, </a:t>
            </a:r>
            <a:endParaRPr lang="ru-RU" sz="1600" b="1" dirty="0" smtClean="0">
              <a:solidFill>
                <a:srgbClr val="1D3641"/>
              </a:solidFill>
              <a:latin typeface="Miama Nueva" pitchFamily="2" charset="-52"/>
            </a:endParaRPr>
          </a:p>
          <a:p>
            <a:pPr lvl="0" algn="ctr">
              <a:buClr>
                <a:srgbClr val="CFC60D"/>
              </a:buClr>
              <a:buSzPct val="85000"/>
            </a:pPr>
            <a:r>
              <a:rPr lang="ru-RU" sz="1600" b="1" dirty="0" smtClean="0">
                <a:solidFill>
                  <a:srgbClr val="1D3641"/>
                </a:solidFill>
                <a:latin typeface="Miama Nueva" pitchFamily="2" charset="-52"/>
              </a:rPr>
              <a:t>доцент </a:t>
            </a:r>
            <a:r>
              <a:rPr lang="ru-RU" sz="1600" b="1" dirty="0" err="1">
                <a:solidFill>
                  <a:srgbClr val="1D3641"/>
                </a:solidFill>
                <a:latin typeface="Miama Nueva" pitchFamily="2" charset="-52"/>
              </a:rPr>
              <a:t>кафедри</a:t>
            </a:r>
            <a:r>
              <a:rPr lang="ru-RU" sz="1600" b="1" dirty="0">
                <a:solidFill>
                  <a:srgbClr val="1D3641"/>
                </a:solidFill>
                <a:latin typeface="Miama Nueva" pitchFamily="2" charset="-52"/>
              </a:rPr>
              <a:t> </a:t>
            </a:r>
            <a:r>
              <a:rPr lang="ru-RU" sz="1600" b="1" dirty="0" err="1">
                <a:solidFill>
                  <a:srgbClr val="1D3641"/>
                </a:solidFill>
                <a:latin typeface="Miama Nueva" pitchFamily="2" charset="-52"/>
              </a:rPr>
              <a:t>англійської</a:t>
            </a:r>
            <a:r>
              <a:rPr lang="ru-RU" sz="1600" b="1" dirty="0">
                <a:solidFill>
                  <a:srgbClr val="1D3641"/>
                </a:solidFill>
                <a:latin typeface="Miama Nueva" pitchFamily="2" charset="-52"/>
              </a:rPr>
              <a:t> </a:t>
            </a:r>
            <a:r>
              <a:rPr lang="ru-RU" sz="1600" b="1" dirty="0" err="1">
                <a:solidFill>
                  <a:srgbClr val="1D3641"/>
                </a:solidFill>
                <a:latin typeface="Miama Nueva" pitchFamily="2" charset="-52"/>
              </a:rPr>
              <a:t>мови</a:t>
            </a:r>
            <a:r>
              <a:rPr lang="ru-RU" sz="1600" b="1" dirty="0">
                <a:solidFill>
                  <a:srgbClr val="1D3641"/>
                </a:solidFill>
                <a:latin typeface="Miama Nueva" pitchFamily="2" charset="-52"/>
              </a:rPr>
              <a:t> та методики </a:t>
            </a:r>
            <a:r>
              <a:rPr lang="ru-RU" sz="1600" b="1" dirty="0" err="1">
                <a:solidFill>
                  <a:srgbClr val="1D3641"/>
                </a:solidFill>
                <a:latin typeface="Miama Nueva" pitchFamily="2" charset="-52"/>
              </a:rPr>
              <a:t>її</a:t>
            </a:r>
            <a:r>
              <a:rPr lang="ru-RU" sz="1600" b="1" dirty="0">
                <a:solidFill>
                  <a:srgbClr val="1D3641"/>
                </a:solidFill>
                <a:latin typeface="Miama Nueva" pitchFamily="2" charset="-52"/>
              </a:rPr>
              <a:t> </a:t>
            </a:r>
            <a:r>
              <a:rPr lang="ru-RU" sz="1600" b="1" dirty="0" err="1">
                <a:solidFill>
                  <a:srgbClr val="1D3641"/>
                </a:solidFill>
                <a:latin typeface="Miama Nueva" pitchFamily="2" charset="-52"/>
              </a:rPr>
              <a:t>викладання</a:t>
            </a:r>
            <a:endParaRPr lang="ru-RU" sz="1600" b="1" dirty="0">
              <a:solidFill>
                <a:srgbClr val="1D3641"/>
              </a:solidFill>
              <a:latin typeface="Miama Nueva" pitchFamily="2" charset="-52"/>
            </a:endParaRPr>
          </a:p>
          <a:p>
            <a:pPr lvl="0">
              <a:buClr>
                <a:srgbClr val="CFC60D"/>
              </a:buClr>
              <a:buSzPct val="85000"/>
            </a:pPr>
            <a:endParaRPr lang="uk-UA" b="1" dirty="0" smtClean="0">
              <a:solidFill>
                <a:srgbClr val="1D3641"/>
              </a:solidFill>
              <a:latin typeface="Miama Nueva" pitchFamily="2" charset="-52"/>
            </a:endParaRPr>
          </a:p>
          <a:p>
            <a:pPr lvl="0" algn="ctr">
              <a:buClr>
                <a:srgbClr val="CFC60D"/>
              </a:buClr>
              <a:buSzPct val="85000"/>
            </a:pPr>
            <a:r>
              <a:rPr lang="ru-RU" sz="1800" b="1" dirty="0" smtClean="0">
                <a:solidFill>
                  <a:srgbClr val="1D3641"/>
                </a:solidFill>
                <a:latin typeface="BatangChe" pitchFamily="49" charset="-127"/>
                <a:ea typeface="BatangChe" pitchFamily="49" charset="-127"/>
              </a:rPr>
              <a:t>Курс </a:t>
            </a:r>
            <a:r>
              <a:rPr lang="uk-UA" sz="1800" b="1" dirty="0" smtClean="0">
                <a:solidFill>
                  <a:srgbClr val="1D3641"/>
                </a:solidFill>
                <a:latin typeface="BatangChe" pitchFamily="49" charset="-127"/>
                <a:ea typeface="BatangChe" pitchFamily="49" charset="-127"/>
              </a:rPr>
              <a:t>двомовний:</a:t>
            </a:r>
            <a:r>
              <a:rPr lang="ru-RU" sz="1800" b="1" dirty="0" err="1" smtClean="0">
                <a:solidFill>
                  <a:srgbClr val="1D3641"/>
                </a:solidFill>
                <a:latin typeface="BatangChe" pitchFamily="49" charset="-127"/>
                <a:ea typeface="BatangChe" pitchFamily="49" charset="-127"/>
              </a:rPr>
              <a:t>викладається</a:t>
            </a:r>
            <a:r>
              <a:rPr lang="ru-RU" sz="1800" b="1" dirty="0" smtClean="0">
                <a:solidFill>
                  <a:srgbClr val="1D3641"/>
                </a:solidFill>
                <a:latin typeface="BatangChe" pitchFamily="49" charset="-127"/>
                <a:ea typeface="BatangChe" pitchFamily="49" charset="-127"/>
              </a:rPr>
              <a:t> </a:t>
            </a:r>
            <a:r>
              <a:rPr lang="ru-RU" sz="1800" b="1" dirty="0" err="1" smtClean="0">
                <a:solidFill>
                  <a:srgbClr val="1D3641"/>
                </a:solidFill>
                <a:latin typeface="BatangChe" pitchFamily="49" charset="-127"/>
                <a:ea typeface="BatangChe" pitchFamily="49" charset="-127"/>
              </a:rPr>
              <a:t>англійською</a:t>
            </a:r>
            <a:r>
              <a:rPr lang="ru-RU" sz="1800" b="1" dirty="0" smtClean="0">
                <a:solidFill>
                  <a:srgbClr val="1D3641"/>
                </a:solidFill>
                <a:latin typeface="BatangChe" pitchFamily="49" charset="-127"/>
                <a:ea typeface="BatangChe" pitchFamily="49" charset="-127"/>
              </a:rPr>
              <a:t> та </a:t>
            </a:r>
            <a:r>
              <a:rPr lang="ru-RU" sz="1800" b="1" dirty="0" err="1" smtClean="0">
                <a:solidFill>
                  <a:srgbClr val="1D3641"/>
                </a:solidFill>
                <a:latin typeface="BatangChe" pitchFamily="49" charset="-127"/>
                <a:ea typeface="BatangChe" pitchFamily="49" charset="-127"/>
              </a:rPr>
              <a:t>українською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1889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45"/>
    </mc:Choice>
    <mc:Fallback xmlns="">
      <p:transition spd="slow" advTm="180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dirty="0" smtClean="0"/>
              <a:t>aims </a:t>
            </a:r>
            <a:r>
              <a:rPr lang="en-US" dirty="0"/>
              <a:t>of the course: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644265496"/>
              </p:ext>
            </p:extLst>
          </p:nvPr>
        </p:nvGraphicFramePr>
        <p:xfrm>
          <a:off x="457200" y="1219200"/>
          <a:ext cx="8229600" cy="4937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092234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471"/>
    </mc:Choice>
    <mc:Fallback xmlns="">
      <p:transition spd="slow" advTm="194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course will help you meet the demands of the professional English speech: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58775521"/>
              </p:ext>
            </p:extLst>
          </p:nvPr>
        </p:nvGraphicFramePr>
        <p:xfrm>
          <a:off x="457200" y="1340768"/>
          <a:ext cx="5410944" cy="4816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041237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993"/>
    </mc:Choice>
    <mc:Fallback xmlns="">
      <p:transition spd="slow" advTm="149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859216" cy="864096"/>
          </a:xfrm>
        </p:spPr>
        <p:txBody>
          <a:bodyPr>
            <a:normAutofit fontScale="90000"/>
          </a:bodyPr>
          <a:lstStyle/>
          <a:p>
            <a:pPr algn="just"/>
            <a:r>
              <a:rPr lang="en-US" dirty="0" smtClean="0"/>
              <a:t>You’ll improve the main types of the teacher’s </a:t>
            </a:r>
            <a:r>
              <a:rPr lang="en-US" dirty="0" smtClean="0"/>
              <a:t>spoken production: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594107136"/>
              </p:ext>
            </p:extLst>
          </p:nvPr>
        </p:nvGraphicFramePr>
        <p:xfrm>
          <a:off x="457200" y="1219200"/>
          <a:ext cx="8229600" cy="4937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408971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772"/>
    </mc:Choice>
    <mc:Fallback xmlns="">
      <p:transition spd="slow" advTm="107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 fontScale="90000"/>
          </a:bodyPr>
          <a:lstStyle/>
          <a:p>
            <a:pPr algn="just"/>
            <a:r>
              <a:rPr lang="en-US" dirty="0" smtClean="0"/>
              <a:t>You’ll build the skills of the teacher’s </a:t>
            </a:r>
            <a:r>
              <a:rPr lang="en-US" dirty="0" smtClean="0"/>
              <a:t>spoken interaction </a:t>
            </a:r>
            <a:r>
              <a:rPr lang="en-US" dirty="0" smtClean="0"/>
              <a:t>with the students: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217501823"/>
              </p:ext>
            </p:extLst>
          </p:nvPr>
        </p:nvGraphicFramePr>
        <p:xfrm>
          <a:off x="467544" y="1556792"/>
          <a:ext cx="8229600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059755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446"/>
    </mc:Choice>
    <mc:Fallback xmlns="">
      <p:transition spd="slow" advTm="244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Some of the basic questions we will tackle are: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220779889"/>
              </p:ext>
            </p:extLst>
          </p:nvPr>
        </p:nvGraphicFramePr>
        <p:xfrm>
          <a:off x="457200" y="1219200"/>
          <a:ext cx="8229600" cy="4937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135652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944"/>
    </mc:Choice>
    <mc:Fallback xmlns="">
      <p:transition spd="slow" advTm="189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of the activities we are going to provide while studying the course are: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93219147"/>
              </p:ext>
            </p:extLst>
          </p:nvPr>
        </p:nvGraphicFramePr>
        <p:xfrm>
          <a:off x="457200" y="1556792"/>
          <a:ext cx="82296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81363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760"/>
    </mc:Choice>
    <mc:Fallback xmlns="">
      <p:transition spd="slow" advTm="107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4.9|1.6|1.8|2|2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4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4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4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5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255</TotalTime>
  <Words>244</Words>
  <Application>Microsoft Office PowerPoint</Application>
  <PresentationFormat>Экран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Начальная</vt:lpstr>
      <vt:lpstr>Презентация PowerPoint</vt:lpstr>
      <vt:lpstr>The aims of the course:</vt:lpstr>
      <vt:lpstr>The course will help you meet the demands of the professional English speech:</vt:lpstr>
      <vt:lpstr>You’ll improve the main types of the teacher’s spoken production:</vt:lpstr>
      <vt:lpstr>You’ll build the skills of the teacher’s spoken interaction with the students:</vt:lpstr>
      <vt:lpstr>Some of the basic questions we will tackle are:</vt:lpstr>
      <vt:lpstr>Some of the activities we are going to provide while studying the course are: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Культура мовлення сучасного вчителя англійської мови Курс для студентів магістратури спеціальності 014.021 Середня освіта (Англійська мова і література)</dc:title>
  <dc:creator>ADMIN</dc:creator>
  <cp:lastModifiedBy>ADMIN</cp:lastModifiedBy>
  <cp:revision>25</cp:revision>
  <dcterms:created xsi:type="dcterms:W3CDTF">2020-06-27T05:54:29Z</dcterms:created>
  <dcterms:modified xsi:type="dcterms:W3CDTF">2020-06-30T06:50:23Z</dcterms:modified>
</cp:coreProperties>
</file>