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60" r:id="rId4"/>
    <p:sldId id="262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03ACCCB-2750-42C4-AD4D-8A49AAB6C820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858045A-90AF-46E3-B2F5-BB72C00A72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48709"/>
            <a:ext cx="8407893" cy="487828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uk-UA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«ПРАКТИЧНА РИТОРИКА»</a:t>
            </a:r>
          </a:p>
          <a:p>
            <a:pPr marL="45720" indent="0" algn="ctr">
              <a:buNone/>
            </a:pPr>
            <a:endParaRPr lang="uk-U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2400" spc="0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spc="0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400" spc="0" dirty="0" smtClean="0">
                <a:latin typeface="Times New Roman" pitchFamily="18" charset="0"/>
                <a:ea typeface="+mj-ea"/>
                <a:cs typeface="Times New Roman" pitchFamily="18" charset="0"/>
              </a:rPr>
              <a:t>ХЕРСОН</a:t>
            </a:r>
            <a: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spc="0" dirty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uk-U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81260" cy="1054394"/>
          </a:xfrm>
        </p:spPr>
        <p:txBody>
          <a:bodyPr/>
          <a:lstStyle/>
          <a:p>
            <a:r>
              <a:rPr lang="uk-UA" sz="1400" spc="0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r>
              <a:rPr lang="ru-RU" sz="1400" spc="0" dirty="0">
                <a:latin typeface="Calibri"/>
              </a:rPr>
              <a:t/>
            </a:r>
            <a:br>
              <a:rPr lang="ru-RU" sz="1400" spc="0" dirty="0">
                <a:latin typeface="Calibri"/>
              </a:rPr>
            </a:br>
            <a:r>
              <a:rPr lang="uk-UA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79998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179512"/>
            <a:ext cx="6336704" cy="8640960"/>
          </a:xfrm>
        </p:spPr>
        <p:txBody>
          <a:bodyPr/>
          <a:lstStyle/>
          <a:p>
            <a:pPr indent="449580" algn="l">
              <a:spcAft>
                <a:spcPts val="0"/>
              </a:spcAft>
            </a:pPr>
            <a:r>
              <a:rPr lang="uk-UA" sz="2000" b="1" u="sng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Предметом</a:t>
            </a:r>
            <a:r>
              <a:rPr lang="uk-UA" sz="2000" b="1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навчальної дисципліни є 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предметна сфера </a:t>
            </a:r>
            <a:r>
              <a:rPr lang="ru-RU" sz="2000" cap="none" spc="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сучасної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 риторики як </a:t>
            </a:r>
            <a:r>
              <a:rPr lang="ru-RU" sz="2000" cap="none" spc="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теорії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 та практики </a:t>
            </a:r>
            <a:r>
              <a:rPr lang="ru-RU" sz="2000" cap="none" spc="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красномовства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uk-UA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uk-UA" sz="2000" b="1" u="sng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Метою</a:t>
            </a:r>
            <a:r>
              <a:rPr lang="uk-UA" sz="2000" b="1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uk-UA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викладання навчальної дисципліни 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є </a:t>
            </a:r>
            <a:r>
              <a:rPr lang="ru-RU" sz="2000" cap="none" spc="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здобуття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теоретичних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знань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та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формування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на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їх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основі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практичних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навичок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публічного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мовлення</a:t>
            </a:r>
            <a:r>
              <a:rPr lang="ru-RU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і </a:t>
            </a:r>
            <a:r>
              <a:rPr lang="ru-RU" sz="2000" cap="none" spc="0" dirty="0" err="1">
                <a:latin typeface="Times New Roman" pitchFamily="18" charset="0"/>
                <a:ea typeface="+mn-ea"/>
                <a:cs typeface="Times New Roman" pitchFamily="18" charset="0"/>
              </a:rPr>
              <a:t>спілкування</a:t>
            </a: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uk-UA" sz="2000" b="1" u="sng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Основними </a:t>
            </a:r>
            <a:r>
              <a:rPr lang="uk-UA" sz="2000" b="1" u="sng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завданнями</a:t>
            </a:r>
            <a:r>
              <a:rPr lang="uk-UA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 вивчення </a:t>
            </a:r>
            <a:r>
              <a:rPr lang="uk-UA" sz="2000" cap="none" spc="0" dirty="0" smtClean="0">
                <a:latin typeface="Times New Roman" pitchFamily="18" charset="0"/>
                <a:ea typeface="+mn-ea"/>
                <a:cs typeface="Times New Roman" pitchFamily="18" charset="0"/>
              </a:rPr>
              <a:t>дисципліни є: </a:t>
            </a:r>
            <a:r>
              <a:rPr lang="uk-UA" sz="2000" cap="none" spc="0" dirty="0">
                <a:latin typeface="Times New Roman" pitchFamily="18" charset="0"/>
                <a:ea typeface="+mn-ea"/>
                <a:cs typeface="Times New Roman" pitchFamily="18" charset="0"/>
              </a:rPr>
              <a:t>вивчення видів ораторського мистецтва, стилів мовлення; опрацювання теорії ораторського мистецтва; ознайомлення із критеріями культури мови, різновидами невербальної комунікації; з’ясування ораторських вмінь і навичок у контексті професійної діяльності.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614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6264696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Відстоювати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інтереси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сферах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ефективно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спілкуватися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професійному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соціальному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фахової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термінології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усну і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письмову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комунікацію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державною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мовами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6632"/>
            <a:ext cx="660648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студент повинен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знати: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розділи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класичної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риторики;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роди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красномовства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канали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ритора на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аудиторію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ораторські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публічного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базові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креативного та критичного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мислення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дослідженнях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професійному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спілкуванні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нормативні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регламентують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професійну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гнучкість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адаптивність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новими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об’єктами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та у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невизначених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діяти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відповідально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свідомо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етичних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мотивів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поваги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різноманіття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думок,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міжкультурних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відмінностей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людей.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текст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промови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володіти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навичками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аудиторією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риторично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грамотно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виголошувати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промову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комунікативні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публічного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4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87828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риторики як науки.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2. Риторика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красномовства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4. Риторика та культура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риторики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класичної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риторики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7. Характеристика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розділів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риторики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Інвенція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Диспозиція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Елокуція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Меморія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Еристика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риторичних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рекламно-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інформаційній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 14.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Риторичний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16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3" cy="5040560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 Аверинцев С.С. Риторика и истоки европейской литературной традиции / С. С. Аверинцев. - М.: Школа "Языки рус. культуры", 1996. - 448 с. - (Язык. Семиотика.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Культура)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Введенская Л.А. Культура и искусство речи. Современная риторика: для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и сред. учеб. заведений / Л.А. Введенская, Л.Г. Павлова. - Ростов н/Д: Феникс, 1995. - 576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Выготский Л.С. Мышление и речь: психологические исследования / Л. С. Выготский; ред. Г. Н.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Шелогурова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М.: Лабиринт, 1996. - 416 с. - (Философия риторики и риторика философии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Дюмін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О.З.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Ділове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(Риторика 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ораторське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мистецтво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О. З.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Дюмін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А.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Ніколаєва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Міністерство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Науково-методичний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центр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вищої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Харківський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технічний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ун-т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радіоелектроніки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Х. : Вид-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цтво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ХТУРЕ, 2001. - 146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Зарецкая Е.Н. Риторика: Теория и практика речевой коммуникации / Е. Н. Зарецкая. - М.: Дело, 1998. - 480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Корнилова Е.Н. Риторика - искусство убеждать. Своеобразие публицистики античной эпохи: учеб. пособие / Е. Н. Корнилова; УРАО, МГУ им.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М.В.Ломоносова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М.: Изд-во УРАО, 1998. - 208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Логика и риторика: хрестоматия: Учеб. пособие для студ. вузов / сост. В. Ф. Берков, Я. С. Яскевич. - Минск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ТетраСистемс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1997. - 624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Мацько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Л. І. Риторика: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Л.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Мацько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Мацько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К.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школа, 2003. - 311 с. 								</a:t>
            </a:r>
            <a:r>
              <a:rPr lang="ru-RU" sz="1400" dirty="0"/>
              <a:t>	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297731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54</TotalTime>
  <Words>566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  </vt:lpstr>
      <vt:lpstr>Предметом навчальної дисципліни є предметна сфера сучасної риторики як теорії та практики красномовства.   Метою викладання навчальної дисципліни є здобуття теоретичних знань та формування на їх основі практичних навичок публічного мовлення і спілкування.  Основними завданнями вивчення дисципліни є: вивчення видів ораторського мистецтва, стилів мовлення; опрацювання теорії ораторського мистецтва; ознайомлення із критеріями культури мови, різновидами невербальної комунікації; з’ясування ораторських вмінь і навичок у контексті професійної діяльності.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9</cp:revision>
  <dcterms:created xsi:type="dcterms:W3CDTF">2020-06-08T17:33:24Z</dcterms:created>
  <dcterms:modified xsi:type="dcterms:W3CDTF">2020-07-09T15:40:29Z</dcterms:modified>
</cp:coreProperties>
</file>