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2.xml" ContentType="application/vnd.openxmlformats-officedocument.presentationml.tag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3.xml" ContentType="application/vnd.openxmlformats-officedocument.presentationml.tag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ags/tag4.xml" ContentType="application/vnd.openxmlformats-officedocument.presentationml.tags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ags/tag5.xml" ContentType="application/vnd.openxmlformats-officedocument.presentationml.tags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tags/tag6.xml" ContentType="application/vnd.openxmlformats-officedocument.presentationml.tags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tags/tag7.xml" ContentType="application/vnd.openxmlformats-officedocument.presentationml.tags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59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image" Target="../media/image2.jpeg"/><Relationship Id="rId6" Type="http://schemas.openxmlformats.org/officeDocument/2006/relationships/image" Target="../media/image7.jpeg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g"/></Relationships>
</file>

<file path=ppt/diagrams/_rels/data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image" Target="../media/image9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image" Target="../media/image2.jpeg"/><Relationship Id="rId6" Type="http://schemas.openxmlformats.org/officeDocument/2006/relationships/image" Target="../media/image7.jpeg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g"/></Relationships>
</file>

<file path=ppt/diagrams/_rels/drawing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image" Target="../media/image9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EA0DF9-57D6-4E96-A34E-E0D6C682028E}" type="doc">
      <dgm:prSet loTypeId="urn:microsoft.com/office/officeart/2005/8/layout/vList3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BE076974-7086-4D2F-BE1A-C73FEA519060}">
      <dgm:prSet custT="1"/>
      <dgm:spPr/>
      <dgm:t>
        <a:bodyPr/>
        <a:lstStyle/>
        <a:p>
          <a:pPr algn="ctr" rtl="0"/>
          <a:r>
            <a:rPr lang="ru-RU" sz="2800" b="1" dirty="0" smtClean="0"/>
            <a:t>ПРАКТИЧНИЙ </a:t>
          </a:r>
          <a:r>
            <a:rPr lang="ru-RU" sz="3200" b="1" dirty="0" smtClean="0"/>
            <a:t>КУРС АНГЛІЙСЬКОЇ МОВИ</a:t>
          </a:r>
          <a:r>
            <a:rPr lang="en-US" sz="3200" b="1" dirty="0" smtClean="0"/>
            <a:t> </a:t>
          </a:r>
          <a:r>
            <a:rPr lang="ru-RU" sz="3200" b="1" dirty="0" smtClean="0"/>
            <a:t>ТА ПЕРЕКЛАДУ</a:t>
          </a:r>
          <a:endParaRPr lang="ru-RU" sz="3200" dirty="0"/>
        </a:p>
      </dgm:t>
    </dgm:pt>
    <dgm:pt modelId="{B203D162-BA33-4289-B0BD-8E6FA18DC57D}" type="parTrans" cxnId="{2A39C859-8473-4D8E-9E55-6F6A4A0D4870}">
      <dgm:prSet/>
      <dgm:spPr/>
      <dgm:t>
        <a:bodyPr/>
        <a:lstStyle/>
        <a:p>
          <a:endParaRPr lang="ru-RU"/>
        </a:p>
      </dgm:t>
    </dgm:pt>
    <dgm:pt modelId="{FB24DBF4-7A65-42ED-AD7C-04D4BAAB3FF4}" type="sibTrans" cxnId="{2A39C859-8473-4D8E-9E55-6F6A4A0D4870}">
      <dgm:prSet/>
      <dgm:spPr/>
      <dgm:t>
        <a:bodyPr/>
        <a:lstStyle/>
        <a:p>
          <a:endParaRPr lang="ru-RU"/>
        </a:p>
      </dgm:t>
    </dgm:pt>
    <dgm:pt modelId="{5CA2A6FC-C153-433E-A899-49A64B82906A}" type="pres">
      <dgm:prSet presAssocID="{AEEA0DF9-57D6-4E96-A34E-E0D6C682028E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F70CC7F-33DE-4F14-9BC3-DBE6E4C043C1}" type="pres">
      <dgm:prSet presAssocID="{BE076974-7086-4D2F-BE1A-C73FEA519060}" presName="composite" presStyleCnt="0"/>
      <dgm:spPr/>
    </dgm:pt>
    <dgm:pt modelId="{89289061-1932-4AB7-A51D-A43C13249A8E}" type="pres">
      <dgm:prSet presAssocID="{BE076974-7086-4D2F-BE1A-C73FEA519060}" presName="imgShp" presStyleLbl="fgImgPlace1" presStyleIdx="0" presStyleCnt="1" custLinFactNeighborX="-43551" custLinFactNeighborY="-49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9A2D0DB1-599A-4E38-ABAF-C092F2457865}" type="pres">
      <dgm:prSet presAssocID="{BE076974-7086-4D2F-BE1A-C73FEA519060}" presName="txShp" presStyleLbl="node1" presStyleIdx="0" presStyleCnt="1" custScaleX="1461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67FBCEA-763E-4792-9294-97B0E3B83695}" type="presOf" srcId="{BE076974-7086-4D2F-BE1A-C73FEA519060}" destId="{9A2D0DB1-599A-4E38-ABAF-C092F2457865}" srcOrd="0" destOrd="0" presId="urn:microsoft.com/office/officeart/2005/8/layout/vList3"/>
    <dgm:cxn modelId="{2A39C859-8473-4D8E-9E55-6F6A4A0D4870}" srcId="{AEEA0DF9-57D6-4E96-A34E-E0D6C682028E}" destId="{BE076974-7086-4D2F-BE1A-C73FEA519060}" srcOrd="0" destOrd="0" parTransId="{B203D162-BA33-4289-B0BD-8E6FA18DC57D}" sibTransId="{FB24DBF4-7A65-42ED-AD7C-04D4BAAB3FF4}"/>
    <dgm:cxn modelId="{953C8C1C-0B6A-42D4-9CFA-5659C525708D}" type="presOf" srcId="{AEEA0DF9-57D6-4E96-A34E-E0D6C682028E}" destId="{5CA2A6FC-C153-433E-A899-49A64B82906A}" srcOrd="0" destOrd="0" presId="urn:microsoft.com/office/officeart/2005/8/layout/vList3"/>
    <dgm:cxn modelId="{1A5F9DC4-DACA-4C9D-8971-A4D882A302FE}" type="presParOf" srcId="{5CA2A6FC-C153-433E-A899-49A64B82906A}" destId="{1F70CC7F-33DE-4F14-9BC3-DBE6E4C043C1}" srcOrd="0" destOrd="0" presId="urn:microsoft.com/office/officeart/2005/8/layout/vList3"/>
    <dgm:cxn modelId="{E0243EA7-80E8-44E2-A66C-D8FBD05297B5}" type="presParOf" srcId="{1F70CC7F-33DE-4F14-9BC3-DBE6E4C043C1}" destId="{89289061-1932-4AB7-A51D-A43C13249A8E}" srcOrd="0" destOrd="0" presId="urn:microsoft.com/office/officeart/2005/8/layout/vList3"/>
    <dgm:cxn modelId="{1AB23B1B-062C-4A1A-8F4F-AD7C36A3C62E}" type="presParOf" srcId="{1F70CC7F-33DE-4F14-9BC3-DBE6E4C043C1}" destId="{9A2D0DB1-599A-4E38-ABAF-C092F2457865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D358F85-27B1-4E0B-B4BB-AA6326080666}" type="doc">
      <dgm:prSet loTypeId="urn:microsoft.com/office/officeart/2005/8/layout/cycle2" loCatId="cycle" qsTypeId="urn:microsoft.com/office/officeart/2005/8/quickstyle/3d2" qsCatId="3D" csTypeId="urn:microsoft.com/office/officeart/2005/8/colors/colorful3" csCatId="colorful"/>
      <dgm:spPr/>
      <dgm:t>
        <a:bodyPr/>
        <a:lstStyle/>
        <a:p>
          <a:endParaRPr lang="ru-RU"/>
        </a:p>
      </dgm:t>
    </dgm:pt>
    <dgm:pt modelId="{BB461ED3-40FC-46D5-AE8C-0E06673CBA3D}">
      <dgm:prSet/>
      <dgm:spPr/>
      <dgm:t>
        <a:bodyPr/>
        <a:lstStyle/>
        <a:p>
          <a:pPr rtl="0"/>
          <a:r>
            <a:rPr lang="uk-UA" dirty="0" smtClean="0"/>
            <a:t>вдосконалення навичок аудіювання, говоріння, читання, письма англійською мовою </a:t>
          </a:r>
          <a:endParaRPr lang="ru-RU" dirty="0"/>
        </a:p>
      </dgm:t>
    </dgm:pt>
    <dgm:pt modelId="{769B2D51-7158-4753-B970-68B0618F2807}" type="parTrans" cxnId="{4CA7EDDC-CC4E-4481-9A80-820E31CF6ED6}">
      <dgm:prSet/>
      <dgm:spPr/>
      <dgm:t>
        <a:bodyPr/>
        <a:lstStyle/>
        <a:p>
          <a:endParaRPr lang="ru-RU"/>
        </a:p>
      </dgm:t>
    </dgm:pt>
    <dgm:pt modelId="{B9BB0C22-50F7-4DEC-AC11-43A245165227}" type="sibTrans" cxnId="{4CA7EDDC-CC4E-4481-9A80-820E31CF6ED6}">
      <dgm:prSet/>
      <dgm:spPr/>
      <dgm:t>
        <a:bodyPr/>
        <a:lstStyle/>
        <a:p>
          <a:endParaRPr lang="ru-RU"/>
        </a:p>
      </dgm:t>
    </dgm:pt>
    <dgm:pt modelId="{68A52917-6690-4005-850F-AF453F4C9D72}">
      <dgm:prSet/>
      <dgm:spPr/>
      <dgm:t>
        <a:bodyPr/>
        <a:lstStyle/>
        <a:p>
          <a:pPr rtl="0"/>
          <a:r>
            <a:rPr lang="uk-UA" smtClean="0"/>
            <a:t>тренування вмінь і навичок перекладу</a:t>
          </a:r>
          <a:endParaRPr lang="ru-RU"/>
        </a:p>
      </dgm:t>
    </dgm:pt>
    <dgm:pt modelId="{9785B326-54FF-410A-90E7-A487081A152D}" type="parTrans" cxnId="{59659B7A-0A49-475F-8DFF-A621C1FA6A67}">
      <dgm:prSet/>
      <dgm:spPr/>
      <dgm:t>
        <a:bodyPr/>
        <a:lstStyle/>
        <a:p>
          <a:endParaRPr lang="ru-RU"/>
        </a:p>
      </dgm:t>
    </dgm:pt>
    <dgm:pt modelId="{A4B93627-B306-425A-921F-0164F79C78B0}" type="sibTrans" cxnId="{59659B7A-0A49-475F-8DFF-A621C1FA6A67}">
      <dgm:prSet/>
      <dgm:spPr/>
      <dgm:t>
        <a:bodyPr/>
        <a:lstStyle/>
        <a:p>
          <a:endParaRPr lang="ru-RU"/>
        </a:p>
      </dgm:t>
    </dgm:pt>
    <dgm:pt modelId="{FFA79A30-BB6C-4B73-A59C-8D4FFCE55C76}" type="pres">
      <dgm:prSet presAssocID="{ED358F85-27B1-4E0B-B4BB-AA632608066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D773363-90B9-407E-882C-3AADF577E8CA}" type="pres">
      <dgm:prSet presAssocID="{BB461ED3-40FC-46D5-AE8C-0E06673CBA3D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D1769F-31F1-46BF-B309-BF4F56B79E56}" type="pres">
      <dgm:prSet presAssocID="{B9BB0C22-50F7-4DEC-AC11-43A245165227}" presName="sibTrans" presStyleLbl="sibTrans2D1" presStyleIdx="0" presStyleCnt="2"/>
      <dgm:spPr/>
      <dgm:t>
        <a:bodyPr/>
        <a:lstStyle/>
        <a:p>
          <a:endParaRPr lang="ru-RU"/>
        </a:p>
      </dgm:t>
    </dgm:pt>
    <dgm:pt modelId="{3908F175-063F-405A-97DD-3619D6444257}" type="pres">
      <dgm:prSet presAssocID="{B9BB0C22-50F7-4DEC-AC11-43A245165227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DB886EED-E9A1-4691-B8C4-81CB53B37B47}" type="pres">
      <dgm:prSet presAssocID="{68A52917-6690-4005-850F-AF453F4C9D72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96CC8B-FE06-42E0-9B08-87684931D5A2}" type="pres">
      <dgm:prSet presAssocID="{A4B93627-B306-425A-921F-0164F79C78B0}" presName="sibTrans" presStyleLbl="sibTrans2D1" presStyleIdx="1" presStyleCnt="2"/>
      <dgm:spPr/>
      <dgm:t>
        <a:bodyPr/>
        <a:lstStyle/>
        <a:p>
          <a:endParaRPr lang="ru-RU"/>
        </a:p>
      </dgm:t>
    </dgm:pt>
    <dgm:pt modelId="{7DBEB625-FE1B-4E7A-BB00-864BD31CD3C2}" type="pres">
      <dgm:prSet presAssocID="{A4B93627-B306-425A-921F-0164F79C78B0}" presName="connectorText" presStyleLbl="sibTrans2D1" presStyleIdx="1" presStyleCnt="2"/>
      <dgm:spPr/>
      <dgm:t>
        <a:bodyPr/>
        <a:lstStyle/>
        <a:p>
          <a:endParaRPr lang="ru-RU"/>
        </a:p>
      </dgm:t>
    </dgm:pt>
  </dgm:ptLst>
  <dgm:cxnLst>
    <dgm:cxn modelId="{CCDB07C3-0F55-4A5E-98B9-7AC6F153F359}" type="presOf" srcId="{A4B93627-B306-425A-921F-0164F79C78B0}" destId="{7DBEB625-FE1B-4E7A-BB00-864BD31CD3C2}" srcOrd="1" destOrd="0" presId="urn:microsoft.com/office/officeart/2005/8/layout/cycle2"/>
    <dgm:cxn modelId="{4CA7EDDC-CC4E-4481-9A80-820E31CF6ED6}" srcId="{ED358F85-27B1-4E0B-B4BB-AA6326080666}" destId="{BB461ED3-40FC-46D5-AE8C-0E06673CBA3D}" srcOrd="0" destOrd="0" parTransId="{769B2D51-7158-4753-B970-68B0618F2807}" sibTransId="{B9BB0C22-50F7-4DEC-AC11-43A245165227}"/>
    <dgm:cxn modelId="{BC1B7DA7-9D26-4BE2-A388-9683EEC07C30}" type="presOf" srcId="{ED358F85-27B1-4E0B-B4BB-AA6326080666}" destId="{FFA79A30-BB6C-4B73-A59C-8D4FFCE55C76}" srcOrd="0" destOrd="0" presId="urn:microsoft.com/office/officeart/2005/8/layout/cycle2"/>
    <dgm:cxn modelId="{AF3418C5-7DEE-47F1-AFDA-4B32896CA805}" type="presOf" srcId="{A4B93627-B306-425A-921F-0164F79C78B0}" destId="{9796CC8B-FE06-42E0-9B08-87684931D5A2}" srcOrd="0" destOrd="0" presId="urn:microsoft.com/office/officeart/2005/8/layout/cycle2"/>
    <dgm:cxn modelId="{374DF8A3-B6AE-432F-AF4A-DA2A8DB2BA67}" type="presOf" srcId="{BB461ED3-40FC-46D5-AE8C-0E06673CBA3D}" destId="{8D773363-90B9-407E-882C-3AADF577E8CA}" srcOrd="0" destOrd="0" presId="urn:microsoft.com/office/officeart/2005/8/layout/cycle2"/>
    <dgm:cxn modelId="{F3978C91-1D39-4518-9276-1BCE4C9B55E1}" type="presOf" srcId="{B9BB0C22-50F7-4DEC-AC11-43A245165227}" destId="{B6D1769F-31F1-46BF-B309-BF4F56B79E56}" srcOrd="0" destOrd="0" presId="urn:microsoft.com/office/officeart/2005/8/layout/cycle2"/>
    <dgm:cxn modelId="{FC6F1366-7657-4038-85EC-0E600C682EDC}" type="presOf" srcId="{68A52917-6690-4005-850F-AF453F4C9D72}" destId="{DB886EED-E9A1-4691-B8C4-81CB53B37B47}" srcOrd="0" destOrd="0" presId="urn:microsoft.com/office/officeart/2005/8/layout/cycle2"/>
    <dgm:cxn modelId="{8BDF53E8-A261-4AFB-AAD9-619684418A6A}" type="presOf" srcId="{B9BB0C22-50F7-4DEC-AC11-43A245165227}" destId="{3908F175-063F-405A-97DD-3619D6444257}" srcOrd="1" destOrd="0" presId="urn:microsoft.com/office/officeart/2005/8/layout/cycle2"/>
    <dgm:cxn modelId="{59659B7A-0A49-475F-8DFF-A621C1FA6A67}" srcId="{ED358F85-27B1-4E0B-B4BB-AA6326080666}" destId="{68A52917-6690-4005-850F-AF453F4C9D72}" srcOrd="1" destOrd="0" parTransId="{9785B326-54FF-410A-90E7-A487081A152D}" sibTransId="{A4B93627-B306-425A-921F-0164F79C78B0}"/>
    <dgm:cxn modelId="{8EB3414F-B19A-4468-99E0-6D6ED7532733}" type="presParOf" srcId="{FFA79A30-BB6C-4B73-A59C-8D4FFCE55C76}" destId="{8D773363-90B9-407E-882C-3AADF577E8CA}" srcOrd="0" destOrd="0" presId="urn:microsoft.com/office/officeart/2005/8/layout/cycle2"/>
    <dgm:cxn modelId="{63165B31-276F-4964-A7CE-D355488B231C}" type="presParOf" srcId="{FFA79A30-BB6C-4B73-A59C-8D4FFCE55C76}" destId="{B6D1769F-31F1-46BF-B309-BF4F56B79E56}" srcOrd="1" destOrd="0" presId="urn:microsoft.com/office/officeart/2005/8/layout/cycle2"/>
    <dgm:cxn modelId="{F40930F6-6589-4E59-8E00-AF53617A5569}" type="presParOf" srcId="{B6D1769F-31F1-46BF-B309-BF4F56B79E56}" destId="{3908F175-063F-405A-97DD-3619D6444257}" srcOrd="0" destOrd="0" presId="urn:microsoft.com/office/officeart/2005/8/layout/cycle2"/>
    <dgm:cxn modelId="{1A98A2AE-1F70-4576-86CB-F078C2AC4996}" type="presParOf" srcId="{FFA79A30-BB6C-4B73-A59C-8D4FFCE55C76}" destId="{DB886EED-E9A1-4691-B8C4-81CB53B37B47}" srcOrd="2" destOrd="0" presId="urn:microsoft.com/office/officeart/2005/8/layout/cycle2"/>
    <dgm:cxn modelId="{D692BBFF-DBA3-4C85-B29A-35A3C93C9F67}" type="presParOf" srcId="{FFA79A30-BB6C-4B73-A59C-8D4FFCE55C76}" destId="{9796CC8B-FE06-42E0-9B08-87684931D5A2}" srcOrd="3" destOrd="0" presId="urn:microsoft.com/office/officeart/2005/8/layout/cycle2"/>
    <dgm:cxn modelId="{FAC78CE8-BB34-404F-803D-132BC0133CED}" type="presParOf" srcId="{9796CC8B-FE06-42E0-9B08-87684931D5A2}" destId="{7DBEB625-FE1B-4E7A-BB00-864BD31CD3C2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720D028-0D39-4C12-A514-C49FB7CBEE9E}" type="doc">
      <dgm:prSet loTypeId="urn:microsoft.com/office/officeart/2008/layout/BendingPictureCaption" loCatId="picture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EACA4FD9-2161-44E3-A044-F79923E45BCE}">
      <dgm:prSet/>
      <dgm:spPr/>
      <dgm:t>
        <a:bodyPr/>
        <a:lstStyle/>
        <a:p>
          <a:pPr rtl="0"/>
          <a:r>
            <a:rPr lang="en-US" dirty="0" smtClean="0">
              <a:latin typeface="Segoe UI" pitchFamily="34" charset="0"/>
              <a:ea typeface="Segoe UI" pitchFamily="34" charset="0"/>
              <a:cs typeface="Segoe UI" pitchFamily="34" charset="0"/>
            </a:rPr>
            <a:t>Success</a:t>
          </a:r>
          <a:endParaRPr lang="ru-RU" dirty="0">
            <a:latin typeface="Segoe UI" pitchFamily="34" charset="0"/>
            <a:ea typeface="Segoe UI" pitchFamily="34" charset="0"/>
            <a:cs typeface="Segoe UI" pitchFamily="34" charset="0"/>
          </a:endParaRPr>
        </a:p>
      </dgm:t>
    </dgm:pt>
    <dgm:pt modelId="{D2E686E1-FB5F-4F7D-93A0-1540097C0D2F}" type="parTrans" cxnId="{1D7E310C-E3D1-4D3E-B76F-65624E9BF924}">
      <dgm:prSet/>
      <dgm:spPr/>
      <dgm:t>
        <a:bodyPr/>
        <a:lstStyle/>
        <a:p>
          <a:endParaRPr lang="ru-RU"/>
        </a:p>
      </dgm:t>
    </dgm:pt>
    <dgm:pt modelId="{292E0889-0285-47D4-86CB-B160047A342B}" type="sibTrans" cxnId="{1D7E310C-E3D1-4D3E-B76F-65624E9BF924}">
      <dgm:prSet/>
      <dgm:spPr/>
      <dgm:t>
        <a:bodyPr/>
        <a:lstStyle/>
        <a:p>
          <a:endParaRPr lang="ru-RU"/>
        </a:p>
      </dgm:t>
    </dgm:pt>
    <dgm:pt modelId="{6148EDDA-6884-4294-A9B0-F7EB126F44A0}">
      <dgm:prSet/>
      <dgm:spPr/>
      <dgm:t>
        <a:bodyPr/>
        <a:lstStyle/>
        <a:p>
          <a:pPr rtl="0"/>
          <a:r>
            <a:rPr lang="en-US" dirty="0" smtClean="0">
              <a:latin typeface="Segoe UI" pitchFamily="34" charset="0"/>
              <a:ea typeface="Segoe UI" pitchFamily="34" charset="0"/>
              <a:cs typeface="Segoe UI" pitchFamily="34" charset="0"/>
            </a:rPr>
            <a:t>Career </a:t>
          </a:r>
          <a:endParaRPr lang="ru-RU" dirty="0">
            <a:latin typeface="Segoe UI" pitchFamily="34" charset="0"/>
            <a:ea typeface="Segoe UI" pitchFamily="34" charset="0"/>
            <a:cs typeface="Segoe UI" pitchFamily="34" charset="0"/>
          </a:endParaRPr>
        </a:p>
      </dgm:t>
    </dgm:pt>
    <dgm:pt modelId="{E9F2F214-A62C-4BC2-944D-64EA91AF99CB}" type="parTrans" cxnId="{E7C758A1-C2DA-4D2D-8DC8-E1D21E5CE56B}">
      <dgm:prSet/>
      <dgm:spPr/>
      <dgm:t>
        <a:bodyPr/>
        <a:lstStyle/>
        <a:p>
          <a:endParaRPr lang="ru-RU"/>
        </a:p>
      </dgm:t>
    </dgm:pt>
    <dgm:pt modelId="{D86C8B97-2D1B-4B4A-9939-EE94ACC7CB56}" type="sibTrans" cxnId="{E7C758A1-C2DA-4D2D-8DC8-E1D21E5CE56B}">
      <dgm:prSet/>
      <dgm:spPr/>
      <dgm:t>
        <a:bodyPr/>
        <a:lstStyle/>
        <a:p>
          <a:endParaRPr lang="ru-RU"/>
        </a:p>
      </dgm:t>
    </dgm:pt>
    <dgm:pt modelId="{E66BEE78-0CC8-4A83-BE72-851EB1E001CA}">
      <dgm:prSet/>
      <dgm:spPr/>
      <dgm:t>
        <a:bodyPr/>
        <a:lstStyle/>
        <a:p>
          <a:pPr rtl="0"/>
          <a:r>
            <a:rPr lang="en-US" dirty="0" smtClean="0">
              <a:latin typeface="Segoe UI" pitchFamily="34" charset="0"/>
              <a:ea typeface="Segoe UI" pitchFamily="34" charset="0"/>
              <a:cs typeface="Segoe UI" pitchFamily="34" charset="0"/>
            </a:rPr>
            <a:t>Happiness</a:t>
          </a:r>
          <a:endParaRPr lang="ru-RU" dirty="0">
            <a:latin typeface="Segoe UI" pitchFamily="34" charset="0"/>
            <a:ea typeface="Segoe UI" pitchFamily="34" charset="0"/>
            <a:cs typeface="Segoe UI" pitchFamily="34" charset="0"/>
          </a:endParaRPr>
        </a:p>
      </dgm:t>
    </dgm:pt>
    <dgm:pt modelId="{45268DE2-659E-44E1-9487-C1EB12226990}" type="parTrans" cxnId="{B9696DFB-EE10-412D-BD99-36E0B22E68D7}">
      <dgm:prSet/>
      <dgm:spPr/>
      <dgm:t>
        <a:bodyPr/>
        <a:lstStyle/>
        <a:p>
          <a:endParaRPr lang="ru-RU"/>
        </a:p>
      </dgm:t>
    </dgm:pt>
    <dgm:pt modelId="{1318899B-C97C-4BDD-8C5C-BCB440ACFD06}" type="sibTrans" cxnId="{B9696DFB-EE10-412D-BD99-36E0B22E68D7}">
      <dgm:prSet/>
      <dgm:spPr/>
      <dgm:t>
        <a:bodyPr/>
        <a:lstStyle/>
        <a:p>
          <a:endParaRPr lang="ru-RU"/>
        </a:p>
      </dgm:t>
    </dgm:pt>
    <dgm:pt modelId="{177A0D46-0843-430E-BD64-57F57038E827}">
      <dgm:prSet/>
      <dgm:spPr/>
      <dgm:t>
        <a:bodyPr/>
        <a:lstStyle/>
        <a:p>
          <a:pPr rtl="0"/>
          <a:r>
            <a:rPr lang="en-US" dirty="0" smtClean="0">
              <a:latin typeface="Segoe UI" pitchFamily="34" charset="0"/>
              <a:ea typeface="Segoe UI" pitchFamily="34" charset="0"/>
              <a:cs typeface="Segoe UI" pitchFamily="34" charset="0"/>
            </a:rPr>
            <a:t>Ideas</a:t>
          </a:r>
          <a:r>
            <a:rPr lang="en-US" dirty="0" smtClean="0"/>
            <a:t> </a:t>
          </a:r>
          <a:r>
            <a:rPr lang="en-US" dirty="0" smtClean="0">
              <a:latin typeface="Segoe UI" pitchFamily="34" charset="0"/>
              <a:ea typeface="Segoe UI" pitchFamily="34" charset="0"/>
              <a:cs typeface="Segoe UI" pitchFamily="34" charset="0"/>
            </a:rPr>
            <a:t>for</a:t>
          </a:r>
          <a:r>
            <a:rPr lang="en-US" dirty="0" smtClean="0"/>
            <a:t> </a:t>
          </a:r>
          <a:r>
            <a:rPr lang="en-US" dirty="0" smtClean="0">
              <a:latin typeface="Segoe UI" pitchFamily="34" charset="0"/>
              <a:ea typeface="Segoe UI" pitchFamily="34" charset="0"/>
              <a:cs typeface="Segoe UI" pitchFamily="34" charset="0"/>
            </a:rPr>
            <a:t>rest</a:t>
          </a:r>
          <a:endParaRPr lang="ru-RU" dirty="0">
            <a:latin typeface="Segoe UI" pitchFamily="34" charset="0"/>
            <a:ea typeface="Segoe UI" pitchFamily="34" charset="0"/>
            <a:cs typeface="Segoe UI" pitchFamily="34" charset="0"/>
          </a:endParaRPr>
        </a:p>
      </dgm:t>
    </dgm:pt>
    <dgm:pt modelId="{CE21D7D9-2B9B-45B6-9307-ECE746D0D7F7}" type="parTrans" cxnId="{AA206083-DC6C-4A01-8437-59C9771AD35C}">
      <dgm:prSet/>
      <dgm:spPr/>
      <dgm:t>
        <a:bodyPr/>
        <a:lstStyle/>
        <a:p>
          <a:endParaRPr lang="ru-RU"/>
        </a:p>
      </dgm:t>
    </dgm:pt>
    <dgm:pt modelId="{553E90DE-5AB8-4D02-9862-CC2451B7A7B5}" type="sibTrans" cxnId="{AA206083-DC6C-4A01-8437-59C9771AD35C}">
      <dgm:prSet/>
      <dgm:spPr/>
      <dgm:t>
        <a:bodyPr/>
        <a:lstStyle/>
        <a:p>
          <a:endParaRPr lang="ru-RU"/>
        </a:p>
      </dgm:t>
    </dgm:pt>
    <dgm:pt modelId="{A35E5835-8678-4B44-941C-7B78EB285193}">
      <dgm:prSet/>
      <dgm:spPr/>
      <dgm:t>
        <a:bodyPr/>
        <a:lstStyle/>
        <a:p>
          <a:pPr rtl="0"/>
          <a:r>
            <a:rPr lang="en-US" dirty="0" smtClean="0">
              <a:latin typeface="Segoe UI" pitchFamily="34" charset="0"/>
              <a:ea typeface="Segoe UI" pitchFamily="34" charset="0"/>
              <a:cs typeface="Segoe UI" pitchFamily="34" charset="0"/>
            </a:rPr>
            <a:t>Human</a:t>
          </a:r>
          <a:r>
            <a:rPr lang="en-US" dirty="0" smtClean="0"/>
            <a:t> </a:t>
          </a:r>
          <a:r>
            <a:rPr lang="en-US" dirty="0" smtClean="0">
              <a:latin typeface="Segoe UI" pitchFamily="34" charset="0"/>
              <a:ea typeface="Segoe UI" pitchFamily="34" charset="0"/>
              <a:cs typeface="Segoe UI" pitchFamily="34" charset="0"/>
            </a:rPr>
            <a:t>Relations</a:t>
          </a:r>
          <a:endParaRPr lang="ru-RU" dirty="0">
            <a:latin typeface="Segoe UI" pitchFamily="34" charset="0"/>
            <a:ea typeface="Segoe UI" pitchFamily="34" charset="0"/>
            <a:cs typeface="Segoe UI" pitchFamily="34" charset="0"/>
          </a:endParaRPr>
        </a:p>
      </dgm:t>
    </dgm:pt>
    <dgm:pt modelId="{DDA27895-74E9-4940-9A79-2C2454E62850}" type="parTrans" cxnId="{D4554E1E-16B0-4044-9919-B121D3AAB93B}">
      <dgm:prSet/>
      <dgm:spPr/>
      <dgm:t>
        <a:bodyPr/>
        <a:lstStyle/>
        <a:p>
          <a:endParaRPr lang="ru-RU"/>
        </a:p>
      </dgm:t>
    </dgm:pt>
    <dgm:pt modelId="{432EDF43-A22E-4BAB-9B6F-8BF3CEC88B85}" type="sibTrans" cxnId="{D4554E1E-16B0-4044-9919-B121D3AAB93B}">
      <dgm:prSet/>
      <dgm:spPr/>
      <dgm:t>
        <a:bodyPr/>
        <a:lstStyle/>
        <a:p>
          <a:endParaRPr lang="ru-RU"/>
        </a:p>
      </dgm:t>
    </dgm:pt>
    <dgm:pt modelId="{377C58B1-700F-452F-885E-5F26E4CA1270}">
      <dgm:prSet/>
      <dgm:spPr/>
      <dgm:t>
        <a:bodyPr/>
        <a:lstStyle/>
        <a:p>
          <a:pPr rtl="0"/>
          <a:r>
            <a:rPr lang="en-US" dirty="0" smtClean="0">
              <a:latin typeface="Segoe UI" pitchFamily="34" charset="0"/>
              <a:ea typeface="Segoe UI" pitchFamily="34" charset="0"/>
              <a:cs typeface="Segoe UI" pitchFamily="34" charset="0"/>
            </a:rPr>
            <a:t>Social</a:t>
          </a:r>
          <a:r>
            <a:rPr lang="en-US" dirty="0" smtClean="0"/>
            <a:t> </a:t>
          </a:r>
          <a:r>
            <a:rPr lang="en-US" dirty="0" smtClean="0">
              <a:latin typeface="Segoe UI" pitchFamily="34" charset="0"/>
              <a:ea typeface="Segoe UI" pitchFamily="34" charset="0"/>
              <a:cs typeface="Segoe UI" pitchFamily="34" charset="0"/>
            </a:rPr>
            <a:t>Problems</a:t>
          </a:r>
          <a:endParaRPr lang="ru-RU" dirty="0">
            <a:latin typeface="Segoe UI" pitchFamily="34" charset="0"/>
            <a:ea typeface="Segoe UI" pitchFamily="34" charset="0"/>
            <a:cs typeface="Segoe UI" pitchFamily="34" charset="0"/>
          </a:endParaRPr>
        </a:p>
      </dgm:t>
    </dgm:pt>
    <dgm:pt modelId="{86EFA1BE-E87A-42DE-8752-2A492C6A53B6}" type="parTrans" cxnId="{2C21AB24-4FF2-4A46-95AE-418DC91CD3B1}">
      <dgm:prSet/>
      <dgm:spPr/>
      <dgm:t>
        <a:bodyPr/>
        <a:lstStyle/>
        <a:p>
          <a:endParaRPr lang="ru-RU"/>
        </a:p>
      </dgm:t>
    </dgm:pt>
    <dgm:pt modelId="{EBB086F0-7311-4E14-A9BA-352AAE866BF6}" type="sibTrans" cxnId="{2C21AB24-4FF2-4A46-95AE-418DC91CD3B1}">
      <dgm:prSet/>
      <dgm:spPr/>
      <dgm:t>
        <a:bodyPr/>
        <a:lstStyle/>
        <a:p>
          <a:endParaRPr lang="ru-RU"/>
        </a:p>
      </dgm:t>
    </dgm:pt>
    <dgm:pt modelId="{D8E6D952-D21C-43DC-A4BB-B0A6D3ECEF26}" type="pres">
      <dgm:prSet presAssocID="{A720D028-0D39-4C12-A514-C49FB7CBEE9E}" presName="diagram" presStyleCnt="0">
        <dgm:presLayoutVars>
          <dgm:dir/>
        </dgm:presLayoutVars>
      </dgm:prSet>
      <dgm:spPr/>
      <dgm:t>
        <a:bodyPr/>
        <a:lstStyle/>
        <a:p>
          <a:endParaRPr lang="ru-RU"/>
        </a:p>
      </dgm:t>
    </dgm:pt>
    <dgm:pt modelId="{45BD81AC-6F59-4599-850F-7E8E5A432085}" type="pres">
      <dgm:prSet presAssocID="{EACA4FD9-2161-44E3-A044-F79923E45BCE}" presName="composite" presStyleCnt="0"/>
      <dgm:spPr/>
      <dgm:t>
        <a:bodyPr/>
        <a:lstStyle/>
        <a:p>
          <a:endParaRPr lang="ru-RU"/>
        </a:p>
      </dgm:t>
    </dgm:pt>
    <dgm:pt modelId="{529C1132-C73F-46F7-B1AA-E531F0F70A3B}" type="pres">
      <dgm:prSet presAssocID="{EACA4FD9-2161-44E3-A044-F79923E45BCE}" presName="Image" presStyleLbl="bgShp" presStyleIdx="0" presStyleCnt="6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8000" b="-18000"/>
          </a:stretch>
        </a:blipFill>
      </dgm:spPr>
      <dgm:t>
        <a:bodyPr/>
        <a:lstStyle/>
        <a:p>
          <a:endParaRPr lang="ru-RU"/>
        </a:p>
      </dgm:t>
    </dgm:pt>
    <dgm:pt modelId="{EF1F9782-C349-4D12-A256-B2794A4DB189}" type="pres">
      <dgm:prSet presAssocID="{EACA4FD9-2161-44E3-A044-F79923E45BCE}" presName="Parent" presStyleLbl="node0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9A38B0-3354-43BF-B6DC-A446D87A90BF}" type="pres">
      <dgm:prSet presAssocID="{292E0889-0285-47D4-86CB-B160047A342B}" presName="sibTrans" presStyleCnt="0"/>
      <dgm:spPr/>
      <dgm:t>
        <a:bodyPr/>
        <a:lstStyle/>
        <a:p>
          <a:endParaRPr lang="ru-RU"/>
        </a:p>
      </dgm:t>
    </dgm:pt>
    <dgm:pt modelId="{8919DCFB-F208-4A26-BCF6-58E6312738DA}" type="pres">
      <dgm:prSet presAssocID="{6148EDDA-6884-4294-A9B0-F7EB126F44A0}" presName="composite" presStyleCnt="0"/>
      <dgm:spPr/>
      <dgm:t>
        <a:bodyPr/>
        <a:lstStyle/>
        <a:p>
          <a:endParaRPr lang="ru-RU"/>
        </a:p>
      </dgm:t>
    </dgm:pt>
    <dgm:pt modelId="{938B35F8-019A-430F-8793-E6B1CB35BFBA}" type="pres">
      <dgm:prSet presAssocID="{6148EDDA-6884-4294-A9B0-F7EB126F44A0}" presName="Image" presStyleLbl="bgShp" presStyleIdx="1" presStyleCnt="6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8000" b="-18000"/>
          </a:stretch>
        </a:blipFill>
      </dgm:spPr>
      <dgm:t>
        <a:bodyPr/>
        <a:lstStyle/>
        <a:p>
          <a:endParaRPr lang="ru-RU"/>
        </a:p>
      </dgm:t>
    </dgm:pt>
    <dgm:pt modelId="{D607E5B4-2504-43AB-B1EA-179E768A69C1}" type="pres">
      <dgm:prSet presAssocID="{6148EDDA-6884-4294-A9B0-F7EB126F44A0}" presName="Parent" presStyleLbl="node0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B2A72E-66C8-4264-BD72-1A35351D8208}" type="pres">
      <dgm:prSet presAssocID="{D86C8B97-2D1B-4B4A-9939-EE94ACC7CB56}" presName="sibTrans" presStyleCnt="0"/>
      <dgm:spPr/>
      <dgm:t>
        <a:bodyPr/>
        <a:lstStyle/>
        <a:p>
          <a:endParaRPr lang="ru-RU"/>
        </a:p>
      </dgm:t>
    </dgm:pt>
    <dgm:pt modelId="{48AC5ABE-A298-49D6-92B7-C87CAB7037C8}" type="pres">
      <dgm:prSet presAssocID="{E66BEE78-0CC8-4A83-BE72-851EB1E001CA}" presName="composite" presStyleCnt="0"/>
      <dgm:spPr/>
      <dgm:t>
        <a:bodyPr/>
        <a:lstStyle/>
        <a:p>
          <a:endParaRPr lang="ru-RU"/>
        </a:p>
      </dgm:t>
    </dgm:pt>
    <dgm:pt modelId="{2567E3CF-BC42-4C79-B407-F1DD7485D65C}" type="pres">
      <dgm:prSet presAssocID="{E66BEE78-0CC8-4A83-BE72-851EB1E001CA}" presName="Image" presStyleLbl="bgShp" presStyleIdx="2" presStyleCnt="6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</dgm:spPr>
      <dgm:t>
        <a:bodyPr/>
        <a:lstStyle/>
        <a:p>
          <a:endParaRPr lang="ru-RU"/>
        </a:p>
      </dgm:t>
    </dgm:pt>
    <dgm:pt modelId="{2B060996-12F2-4C82-B86C-01F97EE00DF9}" type="pres">
      <dgm:prSet presAssocID="{E66BEE78-0CC8-4A83-BE72-851EB1E001CA}" presName="Parent" presStyleLbl="node0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322B22-C159-4DE4-AA84-FEAF5C7E9010}" type="pres">
      <dgm:prSet presAssocID="{1318899B-C97C-4BDD-8C5C-BCB440ACFD06}" presName="sibTrans" presStyleCnt="0"/>
      <dgm:spPr/>
      <dgm:t>
        <a:bodyPr/>
        <a:lstStyle/>
        <a:p>
          <a:endParaRPr lang="ru-RU"/>
        </a:p>
      </dgm:t>
    </dgm:pt>
    <dgm:pt modelId="{53792C53-B47A-452D-8201-922B6E2488DC}" type="pres">
      <dgm:prSet presAssocID="{177A0D46-0843-430E-BD64-57F57038E827}" presName="composite" presStyleCnt="0"/>
      <dgm:spPr/>
      <dgm:t>
        <a:bodyPr/>
        <a:lstStyle/>
        <a:p>
          <a:endParaRPr lang="ru-RU"/>
        </a:p>
      </dgm:t>
    </dgm:pt>
    <dgm:pt modelId="{C8B34EC7-CABC-48B7-A410-C07C3F6B8B09}" type="pres">
      <dgm:prSet presAssocID="{177A0D46-0843-430E-BD64-57F57038E827}" presName="Image" presStyleLbl="bgShp" presStyleIdx="3" presStyleCnt="6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  <dgm:t>
        <a:bodyPr/>
        <a:lstStyle/>
        <a:p>
          <a:endParaRPr lang="ru-RU"/>
        </a:p>
      </dgm:t>
    </dgm:pt>
    <dgm:pt modelId="{158A095F-D5B3-4624-89AF-A66896ABDBA1}" type="pres">
      <dgm:prSet presAssocID="{177A0D46-0843-430E-BD64-57F57038E827}" presName="Parent" presStyleLbl="node0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C3F065-7892-498A-942A-E98CFD21C49B}" type="pres">
      <dgm:prSet presAssocID="{553E90DE-5AB8-4D02-9862-CC2451B7A7B5}" presName="sibTrans" presStyleCnt="0"/>
      <dgm:spPr/>
      <dgm:t>
        <a:bodyPr/>
        <a:lstStyle/>
        <a:p>
          <a:endParaRPr lang="ru-RU"/>
        </a:p>
      </dgm:t>
    </dgm:pt>
    <dgm:pt modelId="{5D36D176-16E2-488D-8727-96FDF02C67E7}" type="pres">
      <dgm:prSet presAssocID="{A35E5835-8678-4B44-941C-7B78EB285193}" presName="composite" presStyleCnt="0"/>
      <dgm:spPr/>
      <dgm:t>
        <a:bodyPr/>
        <a:lstStyle/>
        <a:p>
          <a:endParaRPr lang="ru-RU"/>
        </a:p>
      </dgm:t>
    </dgm:pt>
    <dgm:pt modelId="{C33AAD83-8D10-488B-B392-338498B1A93C}" type="pres">
      <dgm:prSet presAssocID="{A35E5835-8678-4B44-941C-7B78EB285193}" presName="Image" presStyleLbl="bgShp" presStyleIdx="4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  <dgm:t>
        <a:bodyPr/>
        <a:lstStyle/>
        <a:p>
          <a:endParaRPr lang="ru-RU"/>
        </a:p>
      </dgm:t>
    </dgm:pt>
    <dgm:pt modelId="{2011EDEF-CEA6-4A6F-9D7D-B53400121FDD}" type="pres">
      <dgm:prSet presAssocID="{A35E5835-8678-4B44-941C-7B78EB285193}" presName="Parent" presStyleLbl="node0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439CA8-A4B4-43E1-838A-E315AAA879E2}" type="pres">
      <dgm:prSet presAssocID="{432EDF43-A22E-4BAB-9B6F-8BF3CEC88B85}" presName="sibTrans" presStyleCnt="0"/>
      <dgm:spPr/>
      <dgm:t>
        <a:bodyPr/>
        <a:lstStyle/>
        <a:p>
          <a:endParaRPr lang="ru-RU"/>
        </a:p>
      </dgm:t>
    </dgm:pt>
    <dgm:pt modelId="{BEE0935B-D641-4B04-BBFF-47A9C425033A}" type="pres">
      <dgm:prSet presAssocID="{377C58B1-700F-452F-885E-5F26E4CA1270}" presName="composite" presStyleCnt="0"/>
      <dgm:spPr/>
      <dgm:t>
        <a:bodyPr/>
        <a:lstStyle/>
        <a:p>
          <a:endParaRPr lang="ru-RU"/>
        </a:p>
      </dgm:t>
    </dgm:pt>
    <dgm:pt modelId="{2822C959-BE15-402D-8813-990640E373C5}" type="pres">
      <dgm:prSet presAssocID="{377C58B1-700F-452F-885E-5F26E4CA1270}" presName="Image" presStyleLbl="bgShp" presStyleIdx="5" presStyleCnt="6"/>
      <dgm:spPr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  <dgm:t>
        <a:bodyPr/>
        <a:lstStyle/>
        <a:p>
          <a:endParaRPr lang="ru-RU"/>
        </a:p>
      </dgm:t>
    </dgm:pt>
    <dgm:pt modelId="{EF977EDF-9616-409A-89E3-278C93B1CEED}" type="pres">
      <dgm:prSet presAssocID="{377C58B1-700F-452F-885E-5F26E4CA1270}" presName="Parent" presStyleLbl="node0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77B8FC1-548D-4EFD-B5CC-3365DBB1E658}" type="presOf" srcId="{E66BEE78-0CC8-4A83-BE72-851EB1E001CA}" destId="{2B060996-12F2-4C82-B86C-01F97EE00DF9}" srcOrd="0" destOrd="0" presId="urn:microsoft.com/office/officeart/2008/layout/BendingPictureCaption"/>
    <dgm:cxn modelId="{B9696DFB-EE10-412D-BD99-36E0B22E68D7}" srcId="{A720D028-0D39-4C12-A514-C49FB7CBEE9E}" destId="{E66BEE78-0CC8-4A83-BE72-851EB1E001CA}" srcOrd="2" destOrd="0" parTransId="{45268DE2-659E-44E1-9487-C1EB12226990}" sibTransId="{1318899B-C97C-4BDD-8C5C-BCB440ACFD06}"/>
    <dgm:cxn modelId="{0D8E9B45-E284-481D-BF90-E3A88E020594}" type="presOf" srcId="{A35E5835-8678-4B44-941C-7B78EB285193}" destId="{2011EDEF-CEA6-4A6F-9D7D-B53400121FDD}" srcOrd="0" destOrd="0" presId="urn:microsoft.com/office/officeart/2008/layout/BendingPictureCaption"/>
    <dgm:cxn modelId="{E7C758A1-C2DA-4D2D-8DC8-E1D21E5CE56B}" srcId="{A720D028-0D39-4C12-A514-C49FB7CBEE9E}" destId="{6148EDDA-6884-4294-A9B0-F7EB126F44A0}" srcOrd="1" destOrd="0" parTransId="{E9F2F214-A62C-4BC2-944D-64EA91AF99CB}" sibTransId="{D86C8B97-2D1B-4B4A-9939-EE94ACC7CB56}"/>
    <dgm:cxn modelId="{1D7E310C-E3D1-4D3E-B76F-65624E9BF924}" srcId="{A720D028-0D39-4C12-A514-C49FB7CBEE9E}" destId="{EACA4FD9-2161-44E3-A044-F79923E45BCE}" srcOrd="0" destOrd="0" parTransId="{D2E686E1-FB5F-4F7D-93A0-1540097C0D2F}" sibTransId="{292E0889-0285-47D4-86CB-B160047A342B}"/>
    <dgm:cxn modelId="{9773E3E3-3445-4C46-B36B-2EBE1CFBC225}" type="presOf" srcId="{EACA4FD9-2161-44E3-A044-F79923E45BCE}" destId="{EF1F9782-C349-4D12-A256-B2794A4DB189}" srcOrd="0" destOrd="0" presId="urn:microsoft.com/office/officeart/2008/layout/BendingPictureCaption"/>
    <dgm:cxn modelId="{07908E81-AA4B-4836-85A8-EAABDC79AE35}" type="presOf" srcId="{177A0D46-0843-430E-BD64-57F57038E827}" destId="{158A095F-D5B3-4624-89AF-A66896ABDBA1}" srcOrd="0" destOrd="0" presId="urn:microsoft.com/office/officeart/2008/layout/BendingPictureCaption"/>
    <dgm:cxn modelId="{15012125-EFE5-4D66-9084-2C9E8F15D2F8}" type="presOf" srcId="{6148EDDA-6884-4294-A9B0-F7EB126F44A0}" destId="{D607E5B4-2504-43AB-B1EA-179E768A69C1}" srcOrd="0" destOrd="0" presId="urn:microsoft.com/office/officeart/2008/layout/BendingPictureCaption"/>
    <dgm:cxn modelId="{D4554E1E-16B0-4044-9919-B121D3AAB93B}" srcId="{A720D028-0D39-4C12-A514-C49FB7CBEE9E}" destId="{A35E5835-8678-4B44-941C-7B78EB285193}" srcOrd="4" destOrd="0" parTransId="{DDA27895-74E9-4940-9A79-2C2454E62850}" sibTransId="{432EDF43-A22E-4BAB-9B6F-8BF3CEC88B85}"/>
    <dgm:cxn modelId="{0EF43EEB-AAC3-42C6-A351-3C27CE3A36D5}" type="presOf" srcId="{377C58B1-700F-452F-885E-5F26E4CA1270}" destId="{EF977EDF-9616-409A-89E3-278C93B1CEED}" srcOrd="0" destOrd="0" presId="urn:microsoft.com/office/officeart/2008/layout/BendingPictureCaption"/>
    <dgm:cxn modelId="{2C21AB24-4FF2-4A46-95AE-418DC91CD3B1}" srcId="{A720D028-0D39-4C12-A514-C49FB7CBEE9E}" destId="{377C58B1-700F-452F-885E-5F26E4CA1270}" srcOrd="5" destOrd="0" parTransId="{86EFA1BE-E87A-42DE-8752-2A492C6A53B6}" sibTransId="{EBB086F0-7311-4E14-A9BA-352AAE866BF6}"/>
    <dgm:cxn modelId="{1ECCA201-FC62-417F-BA9B-DAF7A9663A2B}" type="presOf" srcId="{A720D028-0D39-4C12-A514-C49FB7CBEE9E}" destId="{D8E6D952-D21C-43DC-A4BB-B0A6D3ECEF26}" srcOrd="0" destOrd="0" presId="urn:microsoft.com/office/officeart/2008/layout/BendingPictureCaption"/>
    <dgm:cxn modelId="{AA206083-DC6C-4A01-8437-59C9771AD35C}" srcId="{A720D028-0D39-4C12-A514-C49FB7CBEE9E}" destId="{177A0D46-0843-430E-BD64-57F57038E827}" srcOrd="3" destOrd="0" parTransId="{CE21D7D9-2B9B-45B6-9307-ECE746D0D7F7}" sibTransId="{553E90DE-5AB8-4D02-9862-CC2451B7A7B5}"/>
    <dgm:cxn modelId="{422D44EE-0588-43D8-BAD3-A4FC70CD45CB}" type="presParOf" srcId="{D8E6D952-D21C-43DC-A4BB-B0A6D3ECEF26}" destId="{45BD81AC-6F59-4599-850F-7E8E5A432085}" srcOrd="0" destOrd="0" presId="urn:microsoft.com/office/officeart/2008/layout/BendingPictureCaption"/>
    <dgm:cxn modelId="{1CE891A0-1631-4EFD-B440-96936556B4DE}" type="presParOf" srcId="{45BD81AC-6F59-4599-850F-7E8E5A432085}" destId="{529C1132-C73F-46F7-B1AA-E531F0F70A3B}" srcOrd="0" destOrd="0" presId="urn:microsoft.com/office/officeart/2008/layout/BendingPictureCaption"/>
    <dgm:cxn modelId="{4AEC968F-DF9C-4BD6-A766-B1CA19CD5BE3}" type="presParOf" srcId="{45BD81AC-6F59-4599-850F-7E8E5A432085}" destId="{EF1F9782-C349-4D12-A256-B2794A4DB189}" srcOrd="1" destOrd="0" presId="urn:microsoft.com/office/officeart/2008/layout/BendingPictureCaption"/>
    <dgm:cxn modelId="{6598ABB8-8A1C-43E6-B334-5BDE8F316636}" type="presParOf" srcId="{D8E6D952-D21C-43DC-A4BB-B0A6D3ECEF26}" destId="{789A38B0-3354-43BF-B6DC-A446D87A90BF}" srcOrd="1" destOrd="0" presId="urn:microsoft.com/office/officeart/2008/layout/BendingPictureCaption"/>
    <dgm:cxn modelId="{247D5396-7AA5-490F-A04B-8EE63C3C2141}" type="presParOf" srcId="{D8E6D952-D21C-43DC-A4BB-B0A6D3ECEF26}" destId="{8919DCFB-F208-4A26-BCF6-58E6312738DA}" srcOrd="2" destOrd="0" presId="urn:microsoft.com/office/officeart/2008/layout/BendingPictureCaption"/>
    <dgm:cxn modelId="{F30D0FF2-BB37-4DD4-8ADF-9E2D86B36254}" type="presParOf" srcId="{8919DCFB-F208-4A26-BCF6-58E6312738DA}" destId="{938B35F8-019A-430F-8793-E6B1CB35BFBA}" srcOrd="0" destOrd="0" presId="urn:microsoft.com/office/officeart/2008/layout/BendingPictureCaption"/>
    <dgm:cxn modelId="{B51CD422-B55A-4363-9A37-985BC74D04A7}" type="presParOf" srcId="{8919DCFB-F208-4A26-BCF6-58E6312738DA}" destId="{D607E5B4-2504-43AB-B1EA-179E768A69C1}" srcOrd="1" destOrd="0" presId="urn:microsoft.com/office/officeart/2008/layout/BendingPictureCaption"/>
    <dgm:cxn modelId="{0A03D6C9-65B7-4E20-8FC9-228E7F6174FF}" type="presParOf" srcId="{D8E6D952-D21C-43DC-A4BB-B0A6D3ECEF26}" destId="{DEB2A72E-66C8-4264-BD72-1A35351D8208}" srcOrd="3" destOrd="0" presId="urn:microsoft.com/office/officeart/2008/layout/BendingPictureCaption"/>
    <dgm:cxn modelId="{64AE0556-5CB1-4D74-899D-384F6712FD60}" type="presParOf" srcId="{D8E6D952-D21C-43DC-A4BB-B0A6D3ECEF26}" destId="{48AC5ABE-A298-49D6-92B7-C87CAB7037C8}" srcOrd="4" destOrd="0" presId="urn:microsoft.com/office/officeart/2008/layout/BendingPictureCaption"/>
    <dgm:cxn modelId="{2D0CFE62-3139-418F-8F0A-E162E2F9F08B}" type="presParOf" srcId="{48AC5ABE-A298-49D6-92B7-C87CAB7037C8}" destId="{2567E3CF-BC42-4C79-B407-F1DD7485D65C}" srcOrd="0" destOrd="0" presId="urn:microsoft.com/office/officeart/2008/layout/BendingPictureCaption"/>
    <dgm:cxn modelId="{B025FAB1-0F81-4CA2-8D24-945AED88EDCB}" type="presParOf" srcId="{48AC5ABE-A298-49D6-92B7-C87CAB7037C8}" destId="{2B060996-12F2-4C82-B86C-01F97EE00DF9}" srcOrd="1" destOrd="0" presId="urn:microsoft.com/office/officeart/2008/layout/BendingPictureCaption"/>
    <dgm:cxn modelId="{20D02F69-BFA7-4F3E-ACB9-A243B8D5765E}" type="presParOf" srcId="{D8E6D952-D21C-43DC-A4BB-B0A6D3ECEF26}" destId="{EB322B22-C159-4DE4-AA84-FEAF5C7E9010}" srcOrd="5" destOrd="0" presId="urn:microsoft.com/office/officeart/2008/layout/BendingPictureCaption"/>
    <dgm:cxn modelId="{F4C26F77-1E16-4319-8FB1-A596C3C12357}" type="presParOf" srcId="{D8E6D952-D21C-43DC-A4BB-B0A6D3ECEF26}" destId="{53792C53-B47A-452D-8201-922B6E2488DC}" srcOrd="6" destOrd="0" presId="urn:microsoft.com/office/officeart/2008/layout/BendingPictureCaption"/>
    <dgm:cxn modelId="{48FB2904-5498-4A60-A914-5DFF1E386CE2}" type="presParOf" srcId="{53792C53-B47A-452D-8201-922B6E2488DC}" destId="{C8B34EC7-CABC-48B7-A410-C07C3F6B8B09}" srcOrd="0" destOrd="0" presId="urn:microsoft.com/office/officeart/2008/layout/BendingPictureCaption"/>
    <dgm:cxn modelId="{17D0EE9B-8BE3-49C8-A417-05F93FB70846}" type="presParOf" srcId="{53792C53-B47A-452D-8201-922B6E2488DC}" destId="{158A095F-D5B3-4624-89AF-A66896ABDBA1}" srcOrd="1" destOrd="0" presId="urn:microsoft.com/office/officeart/2008/layout/BendingPictureCaption"/>
    <dgm:cxn modelId="{81121F40-5274-4382-988E-B0EF5F215DD4}" type="presParOf" srcId="{D8E6D952-D21C-43DC-A4BB-B0A6D3ECEF26}" destId="{F1C3F065-7892-498A-942A-E98CFD21C49B}" srcOrd="7" destOrd="0" presId="urn:microsoft.com/office/officeart/2008/layout/BendingPictureCaption"/>
    <dgm:cxn modelId="{F3DCF6B9-0B8F-47AD-8E0D-F0699BCE85F2}" type="presParOf" srcId="{D8E6D952-D21C-43DC-A4BB-B0A6D3ECEF26}" destId="{5D36D176-16E2-488D-8727-96FDF02C67E7}" srcOrd="8" destOrd="0" presId="urn:microsoft.com/office/officeart/2008/layout/BendingPictureCaption"/>
    <dgm:cxn modelId="{657D98D6-3F4D-4BD6-AB1D-740B55444F1D}" type="presParOf" srcId="{5D36D176-16E2-488D-8727-96FDF02C67E7}" destId="{C33AAD83-8D10-488B-B392-338498B1A93C}" srcOrd="0" destOrd="0" presId="urn:microsoft.com/office/officeart/2008/layout/BendingPictureCaption"/>
    <dgm:cxn modelId="{94E67337-683A-4DC7-8D35-5CEEA5759955}" type="presParOf" srcId="{5D36D176-16E2-488D-8727-96FDF02C67E7}" destId="{2011EDEF-CEA6-4A6F-9D7D-B53400121FDD}" srcOrd="1" destOrd="0" presId="urn:microsoft.com/office/officeart/2008/layout/BendingPictureCaption"/>
    <dgm:cxn modelId="{5953E1AF-75AC-40C6-A52C-680195B1542D}" type="presParOf" srcId="{D8E6D952-D21C-43DC-A4BB-B0A6D3ECEF26}" destId="{C7439CA8-A4B4-43E1-838A-E315AAA879E2}" srcOrd="9" destOrd="0" presId="urn:microsoft.com/office/officeart/2008/layout/BendingPictureCaption"/>
    <dgm:cxn modelId="{7173AF15-4617-4DC1-842F-A550E8AE3C5A}" type="presParOf" srcId="{D8E6D952-D21C-43DC-A4BB-B0A6D3ECEF26}" destId="{BEE0935B-D641-4B04-BBFF-47A9C425033A}" srcOrd="10" destOrd="0" presId="urn:microsoft.com/office/officeart/2008/layout/BendingPictureCaption"/>
    <dgm:cxn modelId="{3D8A85B3-8C1C-4D67-8869-A97B8A1BEBC6}" type="presParOf" srcId="{BEE0935B-D641-4B04-BBFF-47A9C425033A}" destId="{2822C959-BE15-402D-8813-990640E373C5}" srcOrd="0" destOrd="0" presId="urn:microsoft.com/office/officeart/2008/layout/BendingPictureCaption"/>
    <dgm:cxn modelId="{64E9353F-3896-42B5-A965-51DD5879A31A}" type="presParOf" srcId="{BEE0935B-D641-4B04-BBFF-47A9C425033A}" destId="{EF977EDF-9616-409A-89E3-278C93B1CEED}" srcOrd="1" destOrd="0" presId="urn:microsoft.com/office/officeart/2008/layout/BendingPictureCaption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C3A4AE5-13F0-4EB5-82EB-ADE67F873D9D}" type="doc">
      <dgm:prSet loTypeId="urn:microsoft.com/office/officeart/2005/8/layout/radial2" loCatId="relationship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666A8D9E-817C-4289-A8CD-1309BB92F080}">
      <dgm:prSet/>
      <dgm:spPr/>
      <dgm:t>
        <a:bodyPr/>
        <a:lstStyle/>
        <a:p>
          <a:pPr rtl="0"/>
          <a:r>
            <a:rPr lang="en-US" dirty="0" smtClean="0"/>
            <a:t>Essays</a:t>
          </a:r>
          <a:endParaRPr lang="ru-RU" dirty="0"/>
        </a:p>
      </dgm:t>
    </dgm:pt>
    <dgm:pt modelId="{0D2AEA27-55A6-48AB-ACA3-5ECE77793B5E}" type="parTrans" cxnId="{7928A899-D83A-4287-BF26-AC1416A18CFF}">
      <dgm:prSet/>
      <dgm:spPr/>
      <dgm:t>
        <a:bodyPr/>
        <a:lstStyle/>
        <a:p>
          <a:endParaRPr lang="ru-RU"/>
        </a:p>
      </dgm:t>
    </dgm:pt>
    <dgm:pt modelId="{E300F962-A208-4F93-9624-57035D4A513A}" type="sibTrans" cxnId="{7928A899-D83A-4287-BF26-AC1416A18CFF}">
      <dgm:prSet/>
      <dgm:spPr/>
      <dgm:t>
        <a:bodyPr/>
        <a:lstStyle/>
        <a:p>
          <a:endParaRPr lang="ru-RU"/>
        </a:p>
      </dgm:t>
    </dgm:pt>
    <dgm:pt modelId="{63A30E6C-7B1A-4040-8A1D-0C3867A0128E}">
      <dgm:prSet/>
      <dgm:spPr/>
      <dgm:t>
        <a:bodyPr/>
        <a:lstStyle/>
        <a:p>
          <a:pPr rtl="0"/>
          <a:r>
            <a:rPr lang="en-US" dirty="0" smtClean="0"/>
            <a:t>Reviews</a:t>
          </a:r>
          <a:endParaRPr lang="ru-RU" dirty="0"/>
        </a:p>
      </dgm:t>
    </dgm:pt>
    <dgm:pt modelId="{0799456A-8BFC-46C0-BCD2-C941DC1D8C38}" type="parTrans" cxnId="{2377EAFD-D37E-4ABC-A606-A351602D0CFD}">
      <dgm:prSet/>
      <dgm:spPr/>
      <dgm:t>
        <a:bodyPr/>
        <a:lstStyle/>
        <a:p>
          <a:endParaRPr lang="ru-RU"/>
        </a:p>
      </dgm:t>
    </dgm:pt>
    <dgm:pt modelId="{AB4EE51B-7109-4527-A8AE-2E6F824D0919}" type="sibTrans" cxnId="{2377EAFD-D37E-4ABC-A606-A351602D0CFD}">
      <dgm:prSet/>
      <dgm:spPr/>
      <dgm:t>
        <a:bodyPr/>
        <a:lstStyle/>
        <a:p>
          <a:endParaRPr lang="ru-RU"/>
        </a:p>
      </dgm:t>
    </dgm:pt>
    <dgm:pt modelId="{9897DE8D-0809-4367-BA86-429546DAF01D}">
      <dgm:prSet/>
      <dgm:spPr/>
      <dgm:t>
        <a:bodyPr/>
        <a:lstStyle/>
        <a:p>
          <a:pPr rtl="0"/>
          <a:r>
            <a:rPr lang="en-US" dirty="0" smtClean="0"/>
            <a:t>Abstracts</a:t>
          </a:r>
          <a:endParaRPr lang="ru-RU" dirty="0"/>
        </a:p>
      </dgm:t>
    </dgm:pt>
    <dgm:pt modelId="{9CE15AE6-7942-4B0E-9798-FF0E4BF27173}" type="parTrans" cxnId="{5486A9AE-7F34-41E3-9DB9-21D2B0B8B318}">
      <dgm:prSet/>
      <dgm:spPr/>
      <dgm:t>
        <a:bodyPr/>
        <a:lstStyle/>
        <a:p>
          <a:endParaRPr lang="ru-RU"/>
        </a:p>
      </dgm:t>
    </dgm:pt>
    <dgm:pt modelId="{37401986-E5CE-4AC3-B218-64793F874600}" type="sibTrans" cxnId="{5486A9AE-7F34-41E3-9DB9-21D2B0B8B318}">
      <dgm:prSet/>
      <dgm:spPr/>
      <dgm:t>
        <a:bodyPr/>
        <a:lstStyle/>
        <a:p>
          <a:endParaRPr lang="ru-RU"/>
        </a:p>
      </dgm:t>
    </dgm:pt>
    <dgm:pt modelId="{0EB40069-E6EA-4263-B441-1853FA49A972}" type="pres">
      <dgm:prSet presAssocID="{CC3A4AE5-13F0-4EB5-82EB-ADE67F873D9D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CC97438-3AE8-4664-BA4E-7295404AC9ED}" type="pres">
      <dgm:prSet presAssocID="{CC3A4AE5-13F0-4EB5-82EB-ADE67F873D9D}" presName="cycle" presStyleCnt="0"/>
      <dgm:spPr/>
    </dgm:pt>
    <dgm:pt modelId="{71047B64-7CDF-4549-B214-C7844A01AA96}" type="pres">
      <dgm:prSet presAssocID="{CC3A4AE5-13F0-4EB5-82EB-ADE67F873D9D}" presName="centerShape" presStyleCnt="0"/>
      <dgm:spPr/>
    </dgm:pt>
    <dgm:pt modelId="{297A4BDE-7758-4E21-A058-4C94918C81B5}" type="pres">
      <dgm:prSet presAssocID="{CC3A4AE5-13F0-4EB5-82EB-ADE67F873D9D}" presName="connSite" presStyleLbl="node1" presStyleIdx="0" presStyleCnt="4"/>
      <dgm:spPr/>
    </dgm:pt>
    <dgm:pt modelId="{EC48F96C-ED58-434C-BF89-B4E2E607BD6D}" type="pres">
      <dgm:prSet presAssocID="{CC3A4AE5-13F0-4EB5-82EB-ADE67F873D9D}" presName="visible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906BD8AD-80C4-45A7-B106-64C5DCC4465C}" type="pres">
      <dgm:prSet presAssocID="{0D2AEA27-55A6-48AB-ACA3-5ECE77793B5E}" presName="Name25" presStyleLbl="parChTrans1D1" presStyleIdx="0" presStyleCnt="3"/>
      <dgm:spPr/>
      <dgm:t>
        <a:bodyPr/>
        <a:lstStyle/>
        <a:p>
          <a:endParaRPr lang="ru-RU"/>
        </a:p>
      </dgm:t>
    </dgm:pt>
    <dgm:pt modelId="{5AE1692A-80CA-42FA-953E-B8FFDBCB881F}" type="pres">
      <dgm:prSet presAssocID="{666A8D9E-817C-4289-A8CD-1309BB92F080}" presName="node" presStyleCnt="0"/>
      <dgm:spPr/>
    </dgm:pt>
    <dgm:pt modelId="{0C7A93C9-6462-4C7B-9C10-E454E8448DD7}" type="pres">
      <dgm:prSet presAssocID="{666A8D9E-817C-4289-A8CD-1309BB92F080}" presName="parentNode" presStyleLbl="node1" presStyleIdx="1" presStyleCnt="4" custScaleX="131864" custScaleY="131864" custLinFactNeighborX="56618" custLinFactNeighborY="2107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9BF68D-F043-4F26-A802-05BDADBB9303}" type="pres">
      <dgm:prSet presAssocID="{666A8D9E-817C-4289-A8CD-1309BB92F080}" presName="childNode" presStyleLbl="revTx" presStyleIdx="0" presStyleCnt="0">
        <dgm:presLayoutVars>
          <dgm:bulletEnabled val="1"/>
        </dgm:presLayoutVars>
      </dgm:prSet>
      <dgm:spPr/>
    </dgm:pt>
    <dgm:pt modelId="{44CBCE50-B051-4448-8B3B-49E3F1D07C3B}" type="pres">
      <dgm:prSet presAssocID="{0799456A-8BFC-46C0-BCD2-C941DC1D8C38}" presName="Name25" presStyleLbl="parChTrans1D1" presStyleIdx="1" presStyleCnt="3"/>
      <dgm:spPr/>
      <dgm:t>
        <a:bodyPr/>
        <a:lstStyle/>
        <a:p>
          <a:endParaRPr lang="ru-RU"/>
        </a:p>
      </dgm:t>
    </dgm:pt>
    <dgm:pt modelId="{3AA7522D-788A-477C-AE1A-5D3152CC6B86}" type="pres">
      <dgm:prSet presAssocID="{63A30E6C-7B1A-4040-8A1D-0C3867A0128E}" presName="node" presStyleCnt="0"/>
      <dgm:spPr/>
    </dgm:pt>
    <dgm:pt modelId="{A523961A-8B13-498C-946A-81FF3F7A8D94}" type="pres">
      <dgm:prSet presAssocID="{63A30E6C-7B1A-4040-8A1D-0C3867A0128E}" presName="parentNode" presStyleLbl="node1" presStyleIdx="2" presStyleCnt="4" custScaleX="139442" custScaleY="138317" custLinFactX="60791" custLinFactNeighborX="100000" custLinFactNeighborY="30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27FB62-C563-433B-A6C2-127BC251BBDF}" type="pres">
      <dgm:prSet presAssocID="{63A30E6C-7B1A-4040-8A1D-0C3867A0128E}" presName="childNode" presStyleLbl="revTx" presStyleIdx="0" presStyleCnt="0">
        <dgm:presLayoutVars>
          <dgm:bulletEnabled val="1"/>
        </dgm:presLayoutVars>
      </dgm:prSet>
      <dgm:spPr/>
    </dgm:pt>
    <dgm:pt modelId="{BD37AAA5-D181-4404-9CDC-1CEC019DF0EC}" type="pres">
      <dgm:prSet presAssocID="{9CE15AE6-7942-4B0E-9798-FF0E4BF27173}" presName="Name25" presStyleLbl="parChTrans1D1" presStyleIdx="2" presStyleCnt="3"/>
      <dgm:spPr/>
      <dgm:t>
        <a:bodyPr/>
        <a:lstStyle/>
        <a:p>
          <a:endParaRPr lang="ru-RU"/>
        </a:p>
      </dgm:t>
    </dgm:pt>
    <dgm:pt modelId="{7E68ECF0-F70D-4131-AD7B-31506225B153}" type="pres">
      <dgm:prSet presAssocID="{9897DE8D-0809-4367-BA86-429546DAF01D}" presName="node" presStyleCnt="0"/>
      <dgm:spPr/>
    </dgm:pt>
    <dgm:pt modelId="{26113823-1170-4639-A1DE-B048264DA150}" type="pres">
      <dgm:prSet presAssocID="{9897DE8D-0809-4367-BA86-429546DAF01D}" presName="parentNode" presStyleLbl="node1" presStyleIdx="3" presStyleCnt="4" custScaleX="142905" custScaleY="144164" custLinFactNeighborX="57998" custLinFactNeighborY="-1525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3C9584-A965-49AE-926A-D9186D872861}" type="pres">
      <dgm:prSet presAssocID="{9897DE8D-0809-4367-BA86-429546DAF01D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5486A9AE-7F34-41E3-9DB9-21D2B0B8B318}" srcId="{CC3A4AE5-13F0-4EB5-82EB-ADE67F873D9D}" destId="{9897DE8D-0809-4367-BA86-429546DAF01D}" srcOrd="2" destOrd="0" parTransId="{9CE15AE6-7942-4B0E-9798-FF0E4BF27173}" sibTransId="{37401986-E5CE-4AC3-B218-64793F874600}"/>
    <dgm:cxn modelId="{633254CB-1FFE-4CAB-8281-9FC93B91D064}" type="presOf" srcId="{666A8D9E-817C-4289-A8CD-1309BB92F080}" destId="{0C7A93C9-6462-4C7B-9C10-E454E8448DD7}" srcOrd="0" destOrd="0" presId="urn:microsoft.com/office/officeart/2005/8/layout/radial2"/>
    <dgm:cxn modelId="{E1EA5EF5-BA5F-4A17-84A0-BF761B89354A}" type="presOf" srcId="{9CE15AE6-7942-4B0E-9798-FF0E4BF27173}" destId="{BD37AAA5-D181-4404-9CDC-1CEC019DF0EC}" srcOrd="0" destOrd="0" presId="urn:microsoft.com/office/officeart/2005/8/layout/radial2"/>
    <dgm:cxn modelId="{C9C5F954-1CF4-41DA-A0F8-8AAC58C2819A}" type="presOf" srcId="{63A30E6C-7B1A-4040-8A1D-0C3867A0128E}" destId="{A523961A-8B13-498C-946A-81FF3F7A8D94}" srcOrd="0" destOrd="0" presId="urn:microsoft.com/office/officeart/2005/8/layout/radial2"/>
    <dgm:cxn modelId="{372DD058-B802-474B-81A3-87C23151177B}" type="presOf" srcId="{CC3A4AE5-13F0-4EB5-82EB-ADE67F873D9D}" destId="{0EB40069-E6EA-4263-B441-1853FA49A972}" srcOrd="0" destOrd="0" presId="urn:microsoft.com/office/officeart/2005/8/layout/radial2"/>
    <dgm:cxn modelId="{DD0C2B6C-EEFD-4E9E-AF85-F07670E9D218}" type="presOf" srcId="{0799456A-8BFC-46C0-BCD2-C941DC1D8C38}" destId="{44CBCE50-B051-4448-8B3B-49E3F1D07C3B}" srcOrd="0" destOrd="0" presId="urn:microsoft.com/office/officeart/2005/8/layout/radial2"/>
    <dgm:cxn modelId="{2377EAFD-D37E-4ABC-A606-A351602D0CFD}" srcId="{CC3A4AE5-13F0-4EB5-82EB-ADE67F873D9D}" destId="{63A30E6C-7B1A-4040-8A1D-0C3867A0128E}" srcOrd="1" destOrd="0" parTransId="{0799456A-8BFC-46C0-BCD2-C941DC1D8C38}" sibTransId="{AB4EE51B-7109-4527-A8AE-2E6F824D0919}"/>
    <dgm:cxn modelId="{937DF625-49D2-4362-8E78-83364AE1CDAE}" type="presOf" srcId="{9897DE8D-0809-4367-BA86-429546DAF01D}" destId="{26113823-1170-4639-A1DE-B048264DA150}" srcOrd="0" destOrd="0" presId="urn:microsoft.com/office/officeart/2005/8/layout/radial2"/>
    <dgm:cxn modelId="{EEC25B11-26E8-48CE-9AE6-441BBD8BB9F5}" type="presOf" srcId="{0D2AEA27-55A6-48AB-ACA3-5ECE77793B5E}" destId="{906BD8AD-80C4-45A7-B106-64C5DCC4465C}" srcOrd="0" destOrd="0" presId="urn:microsoft.com/office/officeart/2005/8/layout/radial2"/>
    <dgm:cxn modelId="{7928A899-D83A-4287-BF26-AC1416A18CFF}" srcId="{CC3A4AE5-13F0-4EB5-82EB-ADE67F873D9D}" destId="{666A8D9E-817C-4289-A8CD-1309BB92F080}" srcOrd="0" destOrd="0" parTransId="{0D2AEA27-55A6-48AB-ACA3-5ECE77793B5E}" sibTransId="{E300F962-A208-4F93-9624-57035D4A513A}"/>
    <dgm:cxn modelId="{D66C5043-C2A3-4362-8DED-2B4E45A76A7E}" type="presParOf" srcId="{0EB40069-E6EA-4263-B441-1853FA49A972}" destId="{3CC97438-3AE8-4664-BA4E-7295404AC9ED}" srcOrd="0" destOrd="0" presId="urn:microsoft.com/office/officeart/2005/8/layout/radial2"/>
    <dgm:cxn modelId="{78DB4EA2-5E18-434E-A816-BC938D3A9357}" type="presParOf" srcId="{3CC97438-3AE8-4664-BA4E-7295404AC9ED}" destId="{71047B64-7CDF-4549-B214-C7844A01AA96}" srcOrd="0" destOrd="0" presId="urn:microsoft.com/office/officeart/2005/8/layout/radial2"/>
    <dgm:cxn modelId="{9AFF2587-DE54-46AC-914E-DAB2FA4DCFAC}" type="presParOf" srcId="{71047B64-7CDF-4549-B214-C7844A01AA96}" destId="{297A4BDE-7758-4E21-A058-4C94918C81B5}" srcOrd="0" destOrd="0" presId="urn:microsoft.com/office/officeart/2005/8/layout/radial2"/>
    <dgm:cxn modelId="{2D04C416-2CB2-414B-8DFA-202CDA334A01}" type="presParOf" srcId="{71047B64-7CDF-4549-B214-C7844A01AA96}" destId="{EC48F96C-ED58-434C-BF89-B4E2E607BD6D}" srcOrd="1" destOrd="0" presId="urn:microsoft.com/office/officeart/2005/8/layout/radial2"/>
    <dgm:cxn modelId="{B074D5AE-49AA-421D-94CE-4ED5E1D54974}" type="presParOf" srcId="{3CC97438-3AE8-4664-BA4E-7295404AC9ED}" destId="{906BD8AD-80C4-45A7-B106-64C5DCC4465C}" srcOrd="1" destOrd="0" presId="urn:microsoft.com/office/officeart/2005/8/layout/radial2"/>
    <dgm:cxn modelId="{5AF1D53F-71D6-496C-A78A-207EFD33B548}" type="presParOf" srcId="{3CC97438-3AE8-4664-BA4E-7295404AC9ED}" destId="{5AE1692A-80CA-42FA-953E-B8FFDBCB881F}" srcOrd="2" destOrd="0" presId="urn:microsoft.com/office/officeart/2005/8/layout/radial2"/>
    <dgm:cxn modelId="{F0D6BA43-0CF0-4783-9918-155340A593DB}" type="presParOf" srcId="{5AE1692A-80CA-42FA-953E-B8FFDBCB881F}" destId="{0C7A93C9-6462-4C7B-9C10-E454E8448DD7}" srcOrd="0" destOrd="0" presId="urn:microsoft.com/office/officeart/2005/8/layout/radial2"/>
    <dgm:cxn modelId="{849ED897-86F9-4FEC-A145-8028D10D6C32}" type="presParOf" srcId="{5AE1692A-80CA-42FA-953E-B8FFDBCB881F}" destId="{BF9BF68D-F043-4F26-A802-05BDADBB9303}" srcOrd="1" destOrd="0" presId="urn:microsoft.com/office/officeart/2005/8/layout/radial2"/>
    <dgm:cxn modelId="{B907707C-3D8F-4F0F-8B4A-7F9874847D6E}" type="presParOf" srcId="{3CC97438-3AE8-4664-BA4E-7295404AC9ED}" destId="{44CBCE50-B051-4448-8B3B-49E3F1D07C3B}" srcOrd="3" destOrd="0" presId="urn:microsoft.com/office/officeart/2005/8/layout/radial2"/>
    <dgm:cxn modelId="{DB68FCAF-B6C1-456E-AD59-0EC3EB31DEFD}" type="presParOf" srcId="{3CC97438-3AE8-4664-BA4E-7295404AC9ED}" destId="{3AA7522D-788A-477C-AE1A-5D3152CC6B86}" srcOrd="4" destOrd="0" presId="urn:microsoft.com/office/officeart/2005/8/layout/radial2"/>
    <dgm:cxn modelId="{F01EF969-58BB-45DB-B922-EAC6767158C9}" type="presParOf" srcId="{3AA7522D-788A-477C-AE1A-5D3152CC6B86}" destId="{A523961A-8B13-498C-946A-81FF3F7A8D94}" srcOrd="0" destOrd="0" presId="urn:microsoft.com/office/officeart/2005/8/layout/radial2"/>
    <dgm:cxn modelId="{C65A2E82-94B1-46BD-883F-8F77975D0396}" type="presParOf" srcId="{3AA7522D-788A-477C-AE1A-5D3152CC6B86}" destId="{A827FB62-C563-433B-A6C2-127BC251BBDF}" srcOrd="1" destOrd="0" presId="urn:microsoft.com/office/officeart/2005/8/layout/radial2"/>
    <dgm:cxn modelId="{A485247F-BBBF-422C-8AF6-353BBB525555}" type="presParOf" srcId="{3CC97438-3AE8-4664-BA4E-7295404AC9ED}" destId="{BD37AAA5-D181-4404-9CDC-1CEC019DF0EC}" srcOrd="5" destOrd="0" presId="urn:microsoft.com/office/officeart/2005/8/layout/radial2"/>
    <dgm:cxn modelId="{06899FBD-CAAC-4837-AD7C-9808168C30DC}" type="presParOf" srcId="{3CC97438-3AE8-4664-BA4E-7295404AC9ED}" destId="{7E68ECF0-F70D-4131-AD7B-31506225B153}" srcOrd="6" destOrd="0" presId="urn:microsoft.com/office/officeart/2005/8/layout/radial2"/>
    <dgm:cxn modelId="{26CFF197-CC79-4023-BF02-D548FAFD1C21}" type="presParOf" srcId="{7E68ECF0-F70D-4131-AD7B-31506225B153}" destId="{26113823-1170-4639-A1DE-B048264DA150}" srcOrd="0" destOrd="0" presId="urn:microsoft.com/office/officeart/2005/8/layout/radial2"/>
    <dgm:cxn modelId="{43777C8D-05F5-4A93-8F82-7448E424E6A0}" type="presParOf" srcId="{7E68ECF0-F70D-4131-AD7B-31506225B153}" destId="{1B3C9584-A965-49AE-926A-D9186D872861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4A00806-C7F2-420B-9724-7CE1A5952F63}" type="doc">
      <dgm:prSet loTypeId="urn:microsoft.com/office/officeart/2008/layout/AlternatingPictureBlocks" loCatId="list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2EDD1297-940A-4B55-8578-7D5D27D871CC}">
      <dgm:prSet custT="1"/>
      <dgm:spPr/>
      <dgm:t>
        <a:bodyPr/>
        <a:lstStyle/>
        <a:p>
          <a:pPr rtl="0"/>
          <a:r>
            <a:rPr lang="en-US" sz="4000" dirty="0" smtClean="0"/>
            <a:t>Newspaper articles</a:t>
          </a:r>
          <a:endParaRPr lang="ru-RU" sz="4000" dirty="0"/>
        </a:p>
      </dgm:t>
    </dgm:pt>
    <dgm:pt modelId="{3989A82F-9498-423C-9BBC-D15417FEB777}" type="parTrans" cxnId="{31F7B1F8-5A74-4058-BC05-27470EBEEAE6}">
      <dgm:prSet/>
      <dgm:spPr/>
      <dgm:t>
        <a:bodyPr/>
        <a:lstStyle/>
        <a:p>
          <a:endParaRPr lang="ru-RU"/>
        </a:p>
      </dgm:t>
    </dgm:pt>
    <dgm:pt modelId="{AE9D3E52-93CA-43B2-A7F9-EBB52A554F0F}" type="sibTrans" cxnId="{31F7B1F8-5A74-4058-BC05-27470EBEEAE6}">
      <dgm:prSet/>
      <dgm:spPr/>
      <dgm:t>
        <a:bodyPr/>
        <a:lstStyle/>
        <a:p>
          <a:endParaRPr lang="ru-RU"/>
        </a:p>
      </dgm:t>
    </dgm:pt>
    <dgm:pt modelId="{12894EF0-3242-4061-9802-8CDB426BE717}">
      <dgm:prSet custT="1"/>
      <dgm:spPr/>
      <dgm:t>
        <a:bodyPr/>
        <a:lstStyle/>
        <a:p>
          <a:pPr rtl="0"/>
          <a:r>
            <a:rPr lang="en-US" sz="4000" dirty="0" smtClean="0"/>
            <a:t>Fiction</a:t>
          </a:r>
          <a:endParaRPr lang="ru-RU" sz="4000" dirty="0"/>
        </a:p>
      </dgm:t>
    </dgm:pt>
    <dgm:pt modelId="{1D01E7A7-C968-42CF-8DC4-AE4E761897F6}" type="parTrans" cxnId="{B914AEEC-4A02-42C5-940A-3E53979F3B02}">
      <dgm:prSet/>
      <dgm:spPr/>
      <dgm:t>
        <a:bodyPr/>
        <a:lstStyle/>
        <a:p>
          <a:endParaRPr lang="ru-RU"/>
        </a:p>
      </dgm:t>
    </dgm:pt>
    <dgm:pt modelId="{9EBCACDB-8B97-4F7B-9C05-48F2BC2F1AFE}" type="sibTrans" cxnId="{B914AEEC-4A02-42C5-940A-3E53979F3B02}">
      <dgm:prSet/>
      <dgm:spPr/>
      <dgm:t>
        <a:bodyPr/>
        <a:lstStyle/>
        <a:p>
          <a:endParaRPr lang="ru-RU"/>
        </a:p>
      </dgm:t>
    </dgm:pt>
    <dgm:pt modelId="{83C8749A-30FA-4D3F-8451-6ADBB72E987D}" type="pres">
      <dgm:prSet presAssocID="{44A00806-C7F2-420B-9724-7CE1A5952F6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306C7F0-7C42-4A2C-A38D-0BDA1A9A638C}" type="pres">
      <dgm:prSet presAssocID="{2EDD1297-940A-4B55-8578-7D5D27D871CC}" presName="comp" presStyleCnt="0"/>
      <dgm:spPr/>
    </dgm:pt>
    <dgm:pt modelId="{3FF4BDF7-4ECD-4431-8925-93AB09F7B160}" type="pres">
      <dgm:prSet presAssocID="{2EDD1297-940A-4B55-8578-7D5D27D871CC}" presName="rect2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EC723B-FE39-4CD4-B9B6-763D6267B719}" type="pres">
      <dgm:prSet presAssocID="{2EDD1297-940A-4B55-8578-7D5D27D871CC}" presName="rect1" presStyleLbl="ln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000" r="-26000"/>
          </a:stretch>
        </a:blipFill>
      </dgm:spPr>
      <dgm:t>
        <a:bodyPr/>
        <a:lstStyle/>
        <a:p>
          <a:endParaRPr lang="ru-RU"/>
        </a:p>
      </dgm:t>
    </dgm:pt>
    <dgm:pt modelId="{1F98807B-8AD4-43CF-9EFC-BF10E45516FA}" type="pres">
      <dgm:prSet presAssocID="{AE9D3E52-93CA-43B2-A7F9-EBB52A554F0F}" presName="sibTrans" presStyleCnt="0"/>
      <dgm:spPr/>
    </dgm:pt>
    <dgm:pt modelId="{6E56075F-1864-477A-B65C-F2A00E231939}" type="pres">
      <dgm:prSet presAssocID="{12894EF0-3242-4061-9802-8CDB426BE717}" presName="comp" presStyleCnt="0"/>
      <dgm:spPr/>
    </dgm:pt>
    <dgm:pt modelId="{DBEE102A-F03F-4B2D-89F7-78BC1339E486}" type="pres">
      <dgm:prSet presAssocID="{12894EF0-3242-4061-9802-8CDB426BE717}" presName="rect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27A32E-A242-4423-8C4F-2567C5319BF1}" type="pres">
      <dgm:prSet presAssocID="{12894EF0-3242-4061-9802-8CDB426BE717}" presName="rect1" presStyleLbl="lnNode1" presStyleIdx="1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0" r="-40000"/>
          </a:stretch>
        </a:blipFill>
      </dgm:spPr>
      <dgm:t>
        <a:bodyPr/>
        <a:lstStyle/>
        <a:p>
          <a:endParaRPr lang="ru-RU"/>
        </a:p>
      </dgm:t>
    </dgm:pt>
  </dgm:ptLst>
  <dgm:cxnLst>
    <dgm:cxn modelId="{31F7B1F8-5A74-4058-BC05-27470EBEEAE6}" srcId="{44A00806-C7F2-420B-9724-7CE1A5952F63}" destId="{2EDD1297-940A-4B55-8578-7D5D27D871CC}" srcOrd="0" destOrd="0" parTransId="{3989A82F-9498-423C-9BBC-D15417FEB777}" sibTransId="{AE9D3E52-93CA-43B2-A7F9-EBB52A554F0F}"/>
    <dgm:cxn modelId="{B914AEEC-4A02-42C5-940A-3E53979F3B02}" srcId="{44A00806-C7F2-420B-9724-7CE1A5952F63}" destId="{12894EF0-3242-4061-9802-8CDB426BE717}" srcOrd="1" destOrd="0" parTransId="{1D01E7A7-C968-42CF-8DC4-AE4E761897F6}" sibTransId="{9EBCACDB-8B97-4F7B-9C05-48F2BC2F1AFE}"/>
    <dgm:cxn modelId="{E7B0E341-C87A-496F-ACED-897EF58697BA}" type="presOf" srcId="{44A00806-C7F2-420B-9724-7CE1A5952F63}" destId="{83C8749A-30FA-4D3F-8451-6ADBB72E987D}" srcOrd="0" destOrd="0" presId="urn:microsoft.com/office/officeart/2008/layout/AlternatingPictureBlocks"/>
    <dgm:cxn modelId="{4B1D699C-5395-44FE-A576-01785D938E14}" type="presOf" srcId="{2EDD1297-940A-4B55-8578-7D5D27D871CC}" destId="{3FF4BDF7-4ECD-4431-8925-93AB09F7B160}" srcOrd="0" destOrd="0" presId="urn:microsoft.com/office/officeart/2008/layout/AlternatingPictureBlocks"/>
    <dgm:cxn modelId="{874E51ED-2153-4FA4-ACFC-BDD8CD3AE03C}" type="presOf" srcId="{12894EF0-3242-4061-9802-8CDB426BE717}" destId="{DBEE102A-F03F-4B2D-89F7-78BC1339E486}" srcOrd="0" destOrd="0" presId="urn:microsoft.com/office/officeart/2008/layout/AlternatingPictureBlocks"/>
    <dgm:cxn modelId="{014B0A41-3184-4ADD-831D-CDD6C0D7994A}" type="presParOf" srcId="{83C8749A-30FA-4D3F-8451-6ADBB72E987D}" destId="{9306C7F0-7C42-4A2C-A38D-0BDA1A9A638C}" srcOrd="0" destOrd="0" presId="urn:microsoft.com/office/officeart/2008/layout/AlternatingPictureBlocks"/>
    <dgm:cxn modelId="{C72C9528-89A7-41D3-B8C8-0060E4FDE50F}" type="presParOf" srcId="{9306C7F0-7C42-4A2C-A38D-0BDA1A9A638C}" destId="{3FF4BDF7-4ECD-4431-8925-93AB09F7B160}" srcOrd="0" destOrd="0" presId="urn:microsoft.com/office/officeart/2008/layout/AlternatingPictureBlocks"/>
    <dgm:cxn modelId="{1F7FE89B-C8A1-4AE9-BCD3-1E3C65EA8326}" type="presParOf" srcId="{9306C7F0-7C42-4A2C-A38D-0BDA1A9A638C}" destId="{E0EC723B-FE39-4CD4-B9B6-763D6267B719}" srcOrd="1" destOrd="0" presId="urn:microsoft.com/office/officeart/2008/layout/AlternatingPictureBlocks"/>
    <dgm:cxn modelId="{F226DFD2-6A4E-4DDB-9206-31050FF6D1D5}" type="presParOf" srcId="{83C8749A-30FA-4D3F-8451-6ADBB72E987D}" destId="{1F98807B-8AD4-43CF-9EFC-BF10E45516FA}" srcOrd="1" destOrd="0" presId="urn:microsoft.com/office/officeart/2008/layout/AlternatingPictureBlocks"/>
    <dgm:cxn modelId="{48175F5A-77DB-4368-8D83-7EB7937FBBBA}" type="presParOf" srcId="{83C8749A-30FA-4D3F-8451-6ADBB72E987D}" destId="{6E56075F-1864-477A-B65C-F2A00E231939}" srcOrd="2" destOrd="0" presId="urn:microsoft.com/office/officeart/2008/layout/AlternatingPictureBlocks"/>
    <dgm:cxn modelId="{D2A9DB22-6911-4E4F-9CD5-7DCCAC10E750}" type="presParOf" srcId="{6E56075F-1864-477A-B65C-F2A00E231939}" destId="{DBEE102A-F03F-4B2D-89F7-78BC1339E486}" srcOrd="0" destOrd="0" presId="urn:microsoft.com/office/officeart/2008/layout/AlternatingPictureBlocks"/>
    <dgm:cxn modelId="{20026031-BD0E-4EEB-92EB-D5CE17E60C0F}" type="presParOf" srcId="{6E56075F-1864-477A-B65C-F2A00E231939}" destId="{F127A32E-A242-4423-8C4F-2567C5319BF1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04DF29A-286C-43F6-B0EB-78D52D95155E}" type="doc">
      <dgm:prSet loTypeId="urn:microsoft.com/office/officeart/2005/8/layout/cycle3" loCatId="cycle" qsTypeId="urn:microsoft.com/office/officeart/2005/8/quickstyle/3d2" qsCatId="3D" csTypeId="urn:microsoft.com/office/officeart/2005/8/colors/colorful1" csCatId="colorful"/>
      <dgm:spPr/>
      <dgm:t>
        <a:bodyPr/>
        <a:lstStyle/>
        <a:p>
          <a:endParaRPr lang="ru-RU"/>
        </a:p>
      </dgm:t>
    </dgm:pt>
    <dgm:pt modelId="{FA57E72C-8E24-4A9C-B7B5-15A4FDC299E5}">
      <dgm:prSet/>
      <dgm:spPr/>
      <dgm:t>
        <a:bodyPr/>
        <a:lstStyle/>
        <a:p>
          <a:pPr rtl="0"/>
          <a:r>
            <a:rPr lang="en-US" smtClean="0"/>
            <a:t>Gerund and Infinitive</a:t>
          </a:r>
          <a:endParaRPr lang="ru-RU"/>
        </a:p>
      </dgm:t>
    </dgm:pt>
    <dgm:pt modelId="{AF156573-3293-42B9-97F1-9720E29E08C1}" type="parTrans" cxnId="{73A8FF7D-D8CB-4479-9FD5-8FEE0F55BB7C}">
      <dgm:prSet/>
      <dgm:spPr/>
      <dgm:t>
        <a:bodyPr/>
        <a:lstStyle/>
        <a:p>
          <a:endParaRPr lang="ru-RU"/>
        </a:p>
      </dgm:t>
    </dgm:pt>
    <dgm:pt modelId="{C8169103-2A17-458A-8CEE-D1C38ED5AEA3}" type="sibTrans" cxnId="{73A8FF7D-D8CB-4479-9FD5-8FEE0F55BB7C}">
      <dgm:prSet/>
      <dgm:spPr/>
      <dgm:t>
        <a:bodyPr/>
        <a:lstStyle/>
        <a:p>
          <a:endParaRPr lang="ru-RU"/>
        </a:p>
      </dgm:t>
    </dgm:pt>
    <dgm:pt modelId="{2683ADC6-3680-4F39-8FC1-F11658EE042F}">
      <dgm:prSet/>
      <dgm:spPr/>
      <dgm:t>
        <a:bodyPr/>
        <a:lstStyle/>
        <a:p>
          <a:pPr rtl="0"/>
          <a:r>
            <a:rPr lang="en-US" smtClean="0"/>
            <a:t>Word formation</a:t>
          </a:r>
          <a:endParaRPr lang="ru-RU"/>
        </a:p>
      </dgm:t>
    </dgm:pt>
    <dgm:pt modelId="{900980B3-663E-475C-A336-DA2625A887CF}" type="parTrans" cxnId="{8034685B-0A9A-409B-B74E-B9D37CC9CDEC}">
      <dgm:prSet/>
      <dgm:spPr/>
      <dgm:t>
        <a:bodyPr/>
        <a:lstStyle/>
        <a:p>
          <a:endParaRPr lang="ru-RU"/>
        </a:p>
      </dgm:t>
    </dgm:pt>
    <dgm:pt modelId="{79ACA520-223C-40F3-AF31-B1261E53F40C}" type="sibTrans" cxnId="{8034685B-0A9A-409B-B74E-B9D37CC9CDEC}">
      <dgm:prSet/>
      <dgm:spPr/>
      <dgm:t>
        <a:bodyPr/>
        <a:lstStyle/>
        <a:p>
          <a:endParaRPr lang="ru-RU"/>
        </a:p>
      </dgm:t>
    </dgm:pt>
    <dgm:pt modelId="{4837A0A7-A17C-4EDE-AD30-64F2BDBEBCD4}">
      <dgm:prSet/>
      <dgm:spPr/>
      <dgm:t>
        <a:bodyPr/>
        <a:lstStyle/>
        <a:p>
          <a:pPr rtl="0"/>
          <a:r>
            <a:rPr lang="en-US" smtClean="0"/>
            <a:t>The Present Tenses</a:t>
          </a:r>
          <a:endParaRPr lang="ru-RU"/>
        </a:p>
      </dgm:t>
    </dgm:pt>
    <dgm:pt modelId="{A12695C6-54F6-4A41-B9C6-88D1FC90A7A4}" type="parTrans" cxnId="{E7AD1CE5-07E3-4FAA-BC60-03AEB5FC3494}">
      <dgm:prSet/>
      <dgm:spPr/>
      <dgm:t>
        <a:bodyPr/>
        <a:lstStyle/>
        <a:p>
          <a:endParaRPr lang="ru-RU"/>
        </a:p>
      </dgm:t>
    </dgm:pt>
    <dgm:pt modelId="{1A1EF50D-9036-4F50-B638-BCD7F4D3D9D9}" type="sibTrans" cxnId="{E7AD1CE5-07E3-4FAA-BC60-03AEB5FC3494}">
      <dgm:prSet/>
      <dgm:spPr/>
      <dgm:t>
        <a:bodyPr/>
        <a:lstStyle/>
        <a:p>
          <a:endParaRPr lang="ru-RU"/>
        </a:p>
      </dgm:t>
    </dgm:pt>
    <dgm:pt modelId="{A6867257-678D-4194-AA36-33F1D9E04E81}">
      <dgm:prSet/>
      <dgm:spPr/>
      <dgm:t>
        <a:bodyPr/>
        <a:lstStyle/>
        <a:p>
          <a:pPr rtl="0"/>
          <a:r>
            <a:rPr lang="en-US" smtClean="0"/>
            <a:t>The Past Tenses</a:t>
          </a:r>
          <a:endParaRPr lang="ru-RU"/>
        </a:p>
      </dgm:t>
    </dgm:pt>
    <dgm:pt modelId="{2F6F8A93-976A-4978-96E4-1DA8CAF112BB}" type="parTrans" cxnId="{AE5E89DB-EE82-44F4-8F1C-3C9BBB81F13C}">
      <dgm:prSet/>
      <dgm:spPr/>
      <dgm:t>
        <a:bodyPr/>
        <a:lstStyle/>
        <a:p>
          <a:endParaRPr lang="ru-RU"/>
        </a:p>
      </dgm:t>
    </dgm:pt>
    <dgm:pt modelId="{5EB946D9-0A55-466F-949E-B41F314F92E5}" type="sibTrans" cxnId="{AE5E89DB-EE82-44F4-8F1C-3C9BBB81F13C}">
      <dgm:prSet/>
      <dgm:spPr/>
      <dgm:t>
        <a:bodyPr/>
        <a:lstStyle/>
        <a:p>
          <a:endParaRPr lang="ru-RU"/>
        </a:p>
      </dgm:t>
    </dgm:pt>
    <dgm:pt modelId="{DD388F68-176E-4243-B40D-6BA5F4C48B29}">
      <dgm:prSet/>
      <dgm:spPr/>
      <dgm:t>
        <a:bodyPr/>
        <a:lstStyle/>
        <a:p>
          <a:pPr rtl="0"/>
          <a:r>
            <a:rPr lang="en-US" smtClean="0"/>
            <a:t>The Passive</a:t>
          </a:r>
          <a:endParaRPr lang="ru-RU"/>
        </a:p>
      </dgm:t>
    </dgm:pt>
    <dgm:pt modelId="{31E9F81D-26B5-4D8D-94DF-13420989FA36}" type="parTrans" cxnId="{AE191FB8-08A4-481C-979E-5AB0FCB463E2}">
      <dgm:prSet/>
      <dgm:spPr/>
      <dgm:t>
        <a:bodyPr/>
        <a:lstStyle/>
        <a:p>
          <a:endParaRPr lang="ru-RU"/>
        </a:p>
      </dgm:t>
    </dgm:pt>
    <dgm:pt modelId="{BAA5422D-6D57-4DD6-A7EB-9DD816DAE735}" type="sibTrans" cxnId="{AE191FB8-08A4-481C-979E-5AB0FCB463E2}">
      <dgm:prSet/>
      <dgm:spPr/>
      <dgm:t>
        <a:bodyPr/>
        <a:lstStyle/>
        <a:p>
          <a:endParaRPr lang="ru-RU"/>
        </a:p>
      </dgm:t>
    </dgm:pt>
    <dgm:pt modelId="{0AE9A6B8-6A39-46AC-9A81-433049607859}" type="pres">
      <dgm:prSet presAssocID="{204DF29A-286C-43F6-B0EB-78D52D95155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108B1BE-07C4-4F4A-B5F1-8DEF7604B02E}" type="pres">
      <dgm:prSet presAssocID="{204DF29A-286C-43F6-B0EB-78D52D95155E}" presName="cycle" presStyleCnt="0"/>
      <dgm:spPr/>
    </dgm:pt>
    <dgm:pt modelId="{F9368EE7-13F5-4032-8A9D-15F7A04D31A2}" type="pres">
      <dgm:prSet presAssocID="{FA57E72C-8E24-4A9C-B7B5-15A4FDC299E5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C5896-E6BC-4984-97A1-01CEA5F9ABA8}" type="pres">
      <dgm:prSet presAssocID="{C8169103-2A17-458A-8CEE-D1C38ED5AEA3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FF6DD7B0-6D1C-42AF-A35A-05303783A1DA}" type="pres">
      <dgm:prSet presAssocID="{2683ADC6-3680-4F39-8FC1-F11658EE042F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6781FA-91A6-4FB2-8539-33F19322EE45}" type="pres">
      <dgm:prSet presAssocID="{4837A0A7-A17C-4EDE-AD30-64F2BDBEBCD4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4127AA-15D1-4E5C-AC69-868FAD1F0E84}" type="pres">
      <dgm:prSet presAssocID="{A6867257-678D-4194-AA36-33F1D9E04E81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9D6610-2CA9-499E-BCA7-D18F2354D3CC}" type="pres">
      <dgm:prSet presAssocID="{DD388F68-176E-4243-B40D-6BA5F4C48B29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18A0289-C124-4B55-BFDB-787B1D3E2194}" type="presOf" srcId="{FA57E72C-8E24-4A9C-B7B5-15A4FDC299E5}" destId="{F9368EE7-13F5-4032-8A9D-15F7A04D31A2}" srcOrd="0" destOrd="0" presId="urn:microsoft.com/office/officeart/2005/8/layout/cycle3"/>
    <dgm:cxn modelId="{AE5E89DB-EE82-44F4-8F1C-3C9BBB81F13C}" srcId="{204DF29A-286C-43F6-B0EB-78D52D95155E}" destId="{A6867257-678D-4194-AA36-33F1D9E04E81}" srcOrd="3" destOrd="0" parTransId="{2F6F8A93-976A-4978-96E4-1DA8CAF112BB}" sibTransId="{5EB946D9-0A55-466F-949E-B41F314F92E5}"/>
    <dgm:cxn modelId="{C2883A36-0EC6-4616-962C-77BEE81B9942}" type="presOf" srcId="{4837A0A7-A17C-4EDE-AD30-64F2BDBEBCD4}" destId="{FA6781FA-91A6-4FB2-8539-33F19322EE45}" srcOrd="0" destOrd="0" presId="urn:microsoft.com/office/officeart/2005/8/layout/cycle3"/>
    <dgm:cxn modelId="{E7AD1CE5-07E3-4FAA-BC60-03AEB5FC3494}" srcId="{204DF29A-286C-43F6-B0EB-78D52D95155E}" destId="{4837A0A7-A17C-4EDE-AD30-64F2BDBEBCD4}" srcOrd="2" destOrd="0" parTransId="{A12695C6-54F6-4A41-B9C6-88D1FC90A7A4}" sibTransId="{1A1EF50D-9036-4F50-B638-BCD7F4D3D9D9}"/>
    <dgm:cxn modelId="{0BB661A5-1580-47CF-AB21-CA9F8E24630C}" type="presOf" srcId="{DD388F68-176E-4243-B40D-6BA5F4C48B29}" destId="{3B9D6610-2CA9-499E-BCA7-D18F2354D3CC}" srcOrd="0" destOrd="0" presId="urn:microsoft.com/office/officeart/2005/8/layout/cycle3"/>
    <dgm:cxn modelId="{73A8FF7D-D8CB-4479-9FD5-8FEE0F55BB7C}" srcId="{204DF29A-286C-43F6-B0EB-78D52D95155E}" destId="{FA57E72C-8E24-4A9C-B7B5-15A4FDC299E5}" srcOrd="0" destOrd="0" parTransId="{AF156573-3293-42B9-97F1-9720E29E08C1}" sibTransId="{C8169103-2A17-458A-8CEE-D1C38ED5AEA3}"/>
    <dgm:cxn modelId="{8034685B-0A9A-409B-B74E-B9D37CC9CDEC}" srcId="{204DF29A-286C-43F6-B0EB-78D52D95155E}" destId="{2683ADC6-3680-4F39-8FC1-F11658EE042F}" srcOrd="1" destOrd="0" parTransId="{900980B3-663E-475C-A336-DA2625A887CF}" sibTransId="{79ACA520-223C-40F3-AF31-B1261E53F40C}"/>
    <dgm:cxn modelId="{A9755BC0-EFCC-4007-970C-C9EE741CB06B}" type="presOf" srcId="{2683ADC6-3680-4F39-8FC1-F11658EE042F}" destId="{FF6DD7B0-6D1C-42AF-A35A-05303783A1DA}" srcOrd="0" destOrd="0" presId="urn:microsoft.com/office/officeart/2005/8/layout/cycle3"/>
    <dgm:cxn modelId="{89AA3274-C315-403C-B18E-9B256511D11A}" type="presOf" srcId="{204DF29A-286C-43F6-B0EB-78D52D95155E}" destId="{0AE9A6B8-6A39-46AC-9A81-433049607859}" srcOrd="0" destOrd="0" presId="urn:microsoft.com/office/officeart/2005/8/layout/cycle3"/>
    <dgm:cxn modelId="{AE191FB8-08A4-481C-979E-5AB0FCB463E2}" srcId="{204DF29A-286C-43F6-B0EB-78D52D95155E}" destId="{DD388F68-176E-4243-B40D-6BA5F4C48B29}" srcOrd="4" destOrd="0" parTransId="{31E9F81D-26B5-4D8D-94DF-13420989FA36}" sibTransId="{BAA5422D-6D57-4DD6-A7EB-9DD816DAE735}"/>
    <dgm:cxn modelId="{BDEB06E9-E12C-496E-A191-B80C28A4F3F2}" type="presOf" srcId="{C8169103-2A17-458A-8CEE-D1C38ED5AEA3}" destId="{8F7C5896-E6BC-4984-97A1-01CEA5F9ABA8}" srcOrd="0" destOrd="0" presId="urn:microsoft.com/office/officeart/2005/8/layout/cycle3"/>
    <dgm:cxn modelId="{3E09DCFC-7330-4C85-8D2C-A6AE843401FA}" type="presOf" srcId="{A6867257-678D-4194-AA36-33F1D9E04E81}" destId="{AB4127AA-15D1-4E5C-AC69-868FAD1F0E84}" srcOrd="0" destOrd="0" presId="urn:microsoft.com/office/officeart/2005/8/layout/cycle3"/>
    <dgm:cxn modelId="{62A3B45A-2DB3-4470-B9D2-EADB7CC5D8EA}" type="presParOf" srcId="{0AE9A6B8-6A39-46AC-9A81-433049607859}" destId="{7108B1BE-07C4-4F4A-B5F1-8DEF7604B02E}" srcOrd="0" destOrd="0" presId="urn:microsoft.com/office/officeart/2005/8/layout/cycle3"/>
    <dgm:cxn modelId="{8C5F01F0-C12B-4651-8379-876B7F12A253}" type="presParOf" srcId="{7108B1BE-07C4-4F4A-B5F1-8DEF7604B02E}" destId="{F9368EE7-13F5-4032-8A9D-15F7A04D31A2}" srcOrd="0" destOrd="0" presId="urn:microsoft.com/office/officeart/2005/8/layout/cycle3"/>
    <dgm:cxn modelId="{7710BB89-E194-4F50-B6D1-76A3DEBBB66A}" type="presParOf" srcId="{7108B1BE-07C4-4F4A-B5F1-8DEF7604B02E}" destId="{8F7C5896-E6BC-4984-97A1-01CEA5F9ABA8}" srcOrd="1" destOrd="0" presId="urn:microsoft.com/office/officeart/2005/8/layout/cycle3"/>
    <dgm:cxn modelId="{6FD6FEC9-1F33-4318-BE22-134B8F47B2D3}" type="presParOf" srcId="{7108B1BE-07C4-4F4A-B5F1-8DEF7604B02E}" destId="{FF6DD7B0-6D1C-42AF-A35A-05303783A1DA}" srcOrd="2" destOrd="0" presId="urn:microsoft.com/office/officeart/2005/8/layout/cycle3"/>
    <dgm:cxn modelId="{B9157E8C-E1E1-486C-9D53-098AAB5978F8}" type="presParOf" srcId="{7108B1BE-07C4-4F4A-B5F1-8DEF7604B02E}" destId="{FA6781FA-91A6-4FB2-8539-33F19322EE45}" srcOrd="3" destOrd="0" presId="urn:microsoft.com/office/officeart/2005/8/layout/cycle3"/>
    <dgm:cxn modelId="{141EE004-6E2C-44B4-BFB0-C256E8F91A94}" type="presParOf" srcId="{7108B1BE-07C4-4F4A-B5F1-8DEF7604B02E}" destId="{AB4127AA-15D1-4E5C-AC69-868FAD1F0E84}" srcOrd="4" destOrd="0" presId="urn:microsoft.com/office/officeart/2005/8/layout/cycle3"/>
    <dgm:cxn modelId="{F33EF7DE-00BC-48A9-971B-4FFBFB987EE2}" type="presParOf" srcId="{7108B1BE-07C4-4F4A-B5F1-8DEF7604B02E}" destId="{3B9D6610-2CA9-499E-BCA7-D18F2354D3CC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34ED5F7-3E38-4841-B3CB-FA5A6F7E2F2B}" type="doc">
      <dgm:prSet loTypeId="urn:microsoft.com/office/officeart/2005/8/layout/list1" loCatId="list" qsTypeId="urn:microsoft.com/office/officeart/2005/8/quickstyle/3d2" qsCatId="3D" csTypeId="urn:microsoft.com/office/officeart/2005/8/colors/colorful1" csCatId="colorful"/>
      <dgm:spPr/>
      <dgm:t>
        <a:bodyPr/>
        <a:lstStyle/>
        <a:p>
          <a:endParaRPr lang="ru-RU"/>
        </a:p>
      </dgm:t>
    </dgm:pt>
    <dgm:pt modelId="{5F50840D-F02E-4E55-BFB0-E60E8EB468C3}">
      <dgm:prSet custT="1"/>
      <dgm:spPr/>
      <dgm:t>
        <a:bodyPr/>
        <a:lstStyle/>
        <a:p>
          <a:pPr rtl="0"/>
          <a:r>
            <a:rPr lang="en-US" sz="3200" dirty="0" smtClean="0"/>
            <a:t>Collocations</a:t>
          </a:r>
          <a:endParaRPr lang="ru-RU" sz="3200" dirty="0"/>
        </a:p>
      </dgm:t>
    </dgm:pt>
    <dgm:pt modelId="{22854CEF-842A-41DA-8C16-AED04DF223D9}" type="parTrans" cxnId="{AB1CA757-E486-47BB-86C8-74C57B5D6B5F}">
      <dgm:prSet/>
      <dgm:spPr/>
      <dgm:t>
        <a:bodyPr/>
        <a:lstStyle/>
        <a:p>
          <a:endParaRPr lang="ru-RU"/>
        </a:p>
      </dgm:t>
    </dgm:pt>
    <dgm:pt modelId="{7EB6C25C-B5E1-4FAD-AD07-2B7BA5A25D91}" type="sibTrans" cxnId="{AB1CA757-E486-47BB-86C8-74C57B5D6B5F}">
      <dgm:prSet/>
      <dgm:spPr/>
      <dgm:t>
        <a:bodyPr/>
        <a:lstStyle/>
        <a:p>
          <a:endParaRPr lang="ru-RU"/>
        </a:p>
      </dgm:t>
    </dgm:pt>
    <dgm:pt modelId="{2D9914A4-5BD6-421C-A96F-5486786B7797}">
      <dgm:prSet custT="1"/>
      <dgm:spPr/>
      <dgm:t>
        <a:bodyPr/>
        <a:lstStyle/>
        <a:p>
          <a:pPr rtl="0"/>
          <a:r>
            <a:rPr lang="en-US" sz="3200" dirty="0" smtClean="0"/>
            <a:t>Words</a:t>
          </a:r>
          <a:r>
            <a:rPr lang="en-US" sz="2000" dirty="0" smtClean="0"/>
            <a:t> </a:t>
          </a:r>
          <a:r>
            <a:rPr lang="en-US" sz="3200" dirty="0" smtClean="0"/>
            <a:t>often</a:t>
          </a:r>
          <a:r>
            <a:rPr lang="en-US" sz="2000" dirty="0" smtClean="0"/>
            <a:t> </a:t>
          </a:r>
          <a:r>
            <a:rPr lang="en-US" sz="3200" dirty="0" smtClean="0"/>
            <a:t>confused</a:t>
          </a:r>
          <a:endParaRPr lang="ru-RU" sz="3200" dirty="0"/>
        </a:p>
      </dgm:t>
    </dgm:pt>
    <dgm:pt modelId="{E199D59B-DCE2-4397-819E-CEF2C4DD28BF}" type="parTrans" cxnId="{CE4D02D6-766D-49D4-B03C-6D3E8B45059E}">
      <dgm:prSet/>
      <dgm:spPr/>
      <dgm:t>
        <a:bodyPr/>
        <a:lstStyle/>
        <a:p>
          <a:endParaRPr lang="ru-RU"/>
        </a:p>
      </dgm:t>
    </dgm:pt>
    <dgm:pt modelId="{4E129330-7FC4-4543-8F38-69716348E8B3}" type="sibTrans" cxnId="{CE4D02D6-766D-49D4-B03C-6D3E8B45059E}">
      <dgm:prSet/>
      <dgm:spPr/>
      <dgm:t>
        <a:bodyPr/>
        <a:lstStyle/>
        <a:p>
          <a:endParaRPr lang="ru-RU"/>
        </a:p>
      </dgm:t>
    </dgm:pt>
    <dgm:pt modelId="{61BCB3A4-A9DF-4957-B98A-66FD13DE9184}">
      <dgm:prSet custT="1"/>
      <dgm:spPr/>
      <dgm:t>
        <a:bodyPr/>
        <a:lstStyle/>
        <a:p>
          <a:pPr rtl="0"/>
          <a:r>
            <a:rPr lang="en-US" sz="3200" dirty="0" smtClean="0"/>
            <a:t>Phrasal</a:t>
          </a:r>
          <a:r>
            <a:rPr lang="en-US" sz="2000" dirty="0" smtClean="0"/>
            <a:t> </a:t>
          </a:r>
          <a:r>
            <a:rPr lang="en-US" sz="3200" dirty="0" smtClean="0"/>
            <a:t>verbs</a:t>
          </a:r>
          <a:endParaRPr lang="ru-RU" sz="3200" dirty="0"/>
        </a:p>
      </dgm:t>
    </dgm:pt>
    <dgm:pt modelId="{819BDC28-DA34-4A22-8FB0-0B746356A106}" type="parTrans" cxnId="{4CC6EE68-847A-4C41-9CCF-31FA45ED2B92}">
      <dgm:prSet/>
      <dgm:spPr/>
      <dgm:t>
        <a:bodyPr/>
        <a:lstStyle/>
        <a:p>
          <a:endParaRPr lang="ru-RU"/>
        </a:p>
      </dgm:t>
    </dgm:pt>
    <dgm:pt modelId="{6C9D786C-F76A-4A2F-90FD-895E84BDB702}" type="sibTrans" cxnId="{4CC6EE68-847A-4C41-9CCF-31FA45ED2B92}">
      <dgm:prSet/>
      <dgm:spPr/>
      <dgm:t>
        <a:bodyPr/>
        <a:lstStyle/>
        <a:p>
          <a:endParaRPr lang="ru-RU"/>
        </a:p>
      </dgm:t>
    </dgm:pt>
    <dgm:pt modelId="{4390DDED-1763-48C1-AC88-4DEBD431EA76}">
      <dgm:prSet custT="1"/>
      <dgm:spPr/>
      <dgm:t>
        <a:bodyPr/>
        <a:lstStyle/>
        <a:p>
          <a:pPr rtl="0"/>
          <a:r>
            <a:rPr lang="en-US" sz="3200" dirty="0" smtClean="0"/>
            <a:t>Expressing</a:t>
          </a:r>
          <a:r>
            <a:rPr lang="en-US" sz="2000" dirty="0" smtClean="0"/>
            <a:t> </a:t>
          </a:r>
          <a:r>
            <a:rPr lang="en-US" sz="3200" dirty="0" smtClean="0"/>
            <a:t>emotions</a:t>
          </a:r>
          <a:endParaRPr lang="ru-RU" sz="3200" dirty="0"/>
        </a:p>
      </dgm:t>
    </dgm:pt>
    <dgm:pt modelId="{BF1ABEF7-B75A-4F4A-90B6-93AB1FA63FEF}" type="parTrans" cxnId="{D79691C8-DD4D-498C-B654-65AC5AF09844}">
      <dgm:prSet/>
      <dgm:spPr/>
      <dgm:t>
        <a:bodyPr/>
        <a:lstStyle/>
        <a:p>
          <a:endParaRPr lang="ru-RU"/>
        </a:p>
      </dgm:t>
    </dgm:pt>
    <dgm:pt modelId="{CEF6331E-7FFA-4CB8-883C-8FE385FCFB42}" type="sibTrans" cxnId="{D79691C8-DD4D-498C-B654-65AC5AF09844}">
      <dgm:prSet/>
      <dgm:spPr/>
      <dgm:t>
        <a:bodyPr/>
        <a:lstStyle/>
        <a:p>
          <a:endParaRPr lang="ru-RU"/>
        </a:p>
      </dgm:t>
    </dgm:pt>
    <dgm:pt modelId="{502D8BEC-2B7E-4BA3-846C-3AF2C22CF66D}">
      <dgm:prSet custT="1"/>
      <dgm:spPr/>
      <dgm:t>
        <a:bodyPr/>
        <a:lstStyle/>
        <a:p>
          <a:pPr rtl="0"/>
          <a:r>
            <a:rPr lang="en-US" sz="3200" dirty="0" smtClean="0"/>
            <a:t>Responding</a:t>
          </a:r>
          <a:r>
            <a:rPr lang="en-US" sz="2000" dirty="0" smtClean="0"/>
            <a:t> </a:t>
          </a:r>
          <a:r>
            <a:rPr lang="en-US" sz="3200" dirty="0" smtClean="0"/>
            <a:t>to</a:t>
          </a:r>
          <a:r>
            <a:rPr lang="en-US" sz="2000" dirty="0" smtClean="0"/>
            <a:t> </a:t>
          </a:r>
          <a:r>
            <a:rPr lang="en-US" sz="3200" dirty="0" smtClean="0"/>
            <a:t>suggestions</a:t>
          </a:r>
          <a:endParaRPr lang="ru-RU" sz="3200" dirty="0"/>
        </a:p>
      </dgm:t>
    </dgm:pt>
    <dgm:pt modelId="{6107B736-7E13-4B88-9DDD-D09BCE67F6A3}" type="parTrans" cxnId="{39481377-F6AE-4F0F-B8EF-E830F9E7D8C1}">
      <dgm:prSet/>
      <dgm:spPr/>
      <dgm:t>
        <a:bodyPr/>
        <a:lstStyle/>
        <a:p>
          <a:endParaRPr lang="ru-RU"/>
        </a:p>
      </dgm:t>
    </dgm:pt>
    <dgm:pt modelId="{8444BCBD-FFAB-4E1D-9497-13AA5E8B7512}" type="sibTrans" cxnId="{39481377-F6AE-4F0F-B8EF-E830F9E7D8C1}">
      <dgm:prSet/>
      <dgm:spPr/>
      <dgm:t>
        <a:bodyPr/>
        <a:lstStyle/>
        <a:p>
          <a:endParaRPr lang="ru-RU"/>
        </a:p>
      </dgm:t>
    </dgm:pt>
    <dgm:pt modelId="{6504C26A-1B67-44AE-A5CA-C0E775012302}" type="pres">
      <dgm:prSet presAssocID="{F34ED5F7-3E38-4841-B3CB-FA5A6F7E2F2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B896BA2-41B0-4EC7-9E05-066907D7B5A4}" type="pres">
      <dgm:prSet presAssocID="{5F50840D-F02E-4E55-BFB0-E60E8EB468C3}" presName="parentLin" presStyleCnt="0"/>
      <dgm:spPr/>
    </dgm:pt>
    <dgm:pt modelId="{BEE76605-46C6-4F3E-A02A-C89C5361550B}" type="pres">
      <dgm:prSet presAssocID="{5F50840D-F02E-4E55-BFB0-E60E8EB468C3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A457F29C-6C1F-4772-B13F-704C8A115310}" type="pres">
      <dgm:prSet presAssocID="{5F50840D-F02E-4E55-BFB0-E60E8EB468C3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89B6B7-C818-40D4-9430-681751534070}" type="pres">
      <dgm:prSet presAssocID="{5F50840D-F02E-4E55-BFB0-E60E8EB468C3}" presName="negativeSpace" presStyleCnt="0"/>
      <dgm:spPr/>
    </dgm:pt>
    <dgm:pt modelId="{0771B87E-D0C9-41A7-904D-AEA4D6DFCA8C}" type="pres">
      <dgm:prSet presAssocID="{5F50840D-F02E-4E55-BFB0-E60E8EB468C3}" presName="childText" presStyleLbl="conFgAcc1" presStyleIdx="0" presStyleCnt="5">
        <dgm:presLayoutVars>
          <dgm:bulletEnabled val="1"/>
        </dgm:presLayoutVars>
      </dgm:prSet>
      <dgm:spPr/>
    </dgm:pt>
    <dgm:pt modelId="{8652E76C-F64D-46B5-A2E9-A29278E1C9E1}" type="pres">
      <dgm:prSet presAssocID="{7EB6C25C-B5E1-4FAD-AD07-2B7BA5A25D91}" presName="spaceBetweenRectangles" presStyleCnt="0"/>
      <dgm:spPr/>
    </dgm:pt>
    <dgm:pt modelId="{7DEDD053-DB4B-45B5-9784-0C1B4E244BB0}" type="pres">
      <dgm:prSet presAssocID="{2D9914A4-5BD6-421C-A96F-5486786B7797}" presName="parentLin" presStyleCnt="0"/>
      <dgm:spPr/>
    </dgm:pt>
    <dgm:pt modelId="{C6D18885-5B29-4D45-BB77-0605D69273F6}" type="pres">
      <dgm:prSet presAssocID="{2D9914A4-5BD6-421C-A96F-5486786B7797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96F67FD2-A016-42A6-A40C-99466A487BF2}" type="pres">
      <dgm:prSet presAssocID="{2D9914A4-5BD6-421C-A96F-5486786B7797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A8C093-B241-45F0-AB1C-DF2A2E3D4983}" type="pres">
      <dgm:prSet presAssocID="{2D9914A4-5BD6-421C-A96F-5486786B7797}" presName="negativeSpace" presStyleCnt="0"/>
      <dgm:spPr/>
    </dgm:pt>
    <dgm:pt modelId="{519F4E8E-821F-4017-A906-BEADB48E3BB3}" type="pres">
      <dgm:prSet presAssocID="{2D9914A4-5BD6-421C-A96F-5486786B7797}" presName="childText" presStyleLbl="conFgAcc1" presStyleIdx="1" presStyleCnt="5">
        <dgm:presLayoutVars>
          <dgm:bulletEnabled val="1"/>
        </dgm:presLayoutVars>
      </dgm:prSet>
      <dgm:spPr/>
    </dgm:pt>
    <dgm:pt modelId="{63A1AF6F-9A62-40C1-BBE5-6874D8BFDDDC}" type="pres">
      <dgm:prSet presAssocID="{4E129330-7FC4-4543-8F38-69716348E8B3}" presName="spaceBetweenRectangles" presStyleCnt="0"/>
      <dgm:spPr/>
    </dgm:pt>
    <dgm:pt modelId="{59272EDC-AC0A-42A4-AD89-A043E3ECD227}" type="pres">
      <dgm:prSet presAssocID="{61BCB3A4-A9DF-4957-B98A-66FD13DE9184}" presName="parentLin" presStyleCnt="0"/>
      <dgm:spPr/>
    </dgm:pt>
    <dgm:pt modelId="{C9A8E305-09DD-487A-BAC6-2D73F2F913E8}" type="pres">
      <dgm:prSet presAssocID="{61BCB3A4-A9DF-4957-B98A-66FD13DE9184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7F4EAB1A-F66D-499C-88A2-6E003E70CC03}" type="pres">
      <dgm:prSet presAssocID="{61BCB3A4-A9DF-4957-B98A-66FD13DE9184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D479F9-9332-42EE-933F-FEE6D8DE513E}" type="pres">
      <dgm:prSet presAssocID="{61BCB3A4-A9DF-4957-B98A-66FD13DE9184}" presName="negativeSpace" presStyleCnt="0"/>
      <dgm:spPr/>
    </dgm:pt>
    <dgm:pt modelId="{DA16C830-7184-4260-8B4C-AFDCF9EFF4BB}" type="pres">
      <dgm:prSet presAssocID="{61BCB3A4-A9DF-4957-B98A-66FD13DE9184}" presName="childText" presStyleLbl="conFgAcc1" presStyleIdx="2" presStyleCnt="5">
        <dgm:presLayoutVars>
          <dgm:bulletEnabled val="1"/>
        </dgm:presLayoutVars>
      </dgm:prSet>
      <dgm:spPr/>
    </dgm:pt>
    <dgm:pt modelId="{106A7A39-36EE-470B-9366-B3966F133F49}" type="pres">
      <dgm:prSet presAssocID="{6C9D786C-F76A-4A2F-90FD-895E84BDB702}" presName="spaceBetweenRectangles" presStyleCnt="0"/>
      <dgm:spPr/>
    </dgm:pt>
    <dgm:pt modelId="{25B99984-54E3-4BD8-A808-5B7FAABDEBBC}" type="pres">
      <dgm:prSet presAssocID="{4390DDED-1763-48C1-AC88-4DEBD431EA76}" presName="parentLin" presStyleCnt="0"/>
      <dgm:spPr/>
    </dgm:pt>
    <dgm:pt modelId="{98DAEAA6-0FF5-49A3-9203-165778367C73}" type="pres">
      <dgm:prSet presAssocID="{4390DDED-1763-48C1-AC88-4DEBD431EA76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527FA282-7F5B-45FD-A9CF-4D96DE1386E3}" type="pres">
      <dgm:prSet presAssocID="{4390DDED-1763-48C1-AC88-4DEBD431EA76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1CB5D4-BB33-4AE9-8F52-130E1C450DD8}" type="pres">
      <dgm:prSet presAssocID="{4390DDED-1763-48C1-AC88-4DEBD431EA76}" presName="negativeSpace" presStyleCnt="0"/>
      <dgm:spPr/>
    </dgm:pt>
    <dgm:pt modelId="{9565E62D-BAC1-4B07-A6C7-71094AC70DBD}" type="pres">
      <dgm:prSet presAssocID="{4390DDED-1763-48C1-AC88-4DEBD431EA76}" presName="childText" presStyleLbl="conFgAcc1" presStyleIdx="3" presStyleCnt="5">
        <dgm:presLayoutVars>
          <dgm:bulletEnabled val="1"/>
        </dgm:presLayoutVars>
      </dgm:prSet>
      <dgm:spPr/>
    </dgm:pt>
    <dgm:pt modelId="{9FB5041D-204A-460D-8535-0CCD10656D2D}" type="pres">
      <dgm:prSet presAssocID="{CEF6331E-7FFA-4CB8-883C-8FE385FCFB42}" presName="spaceBetweenRectangles" presStyleCnt="0"/>
      <dgm:spPr/>
    </dgm:pt>
    <dgm:pt modelId="{6E5AB42A-93F8-49F5-B673-FEA3AAEA9122}" type="pres">
      <dgm:prSet presAssocID="{502D8BEC-2B7E-4BA3-846C-3AF2C22CF66D}" presName="parentLin" presStyleCnt="0"/>
      <dgm:spPr/>
    </dgm:pt>
    <dgm:pt modelId="{AA9BB71C-368E-4723-B986-029E6263344B}" type="pres">
      <dgm:prSet presAssocID="{502D8BEC-2B7E-4BA3-846C-3AF2C22CF66D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357D805C-B67A-4795-83CA-7C9352885F37}" type="pres">
      <dgm:prSet presAssocID="{502D8BEC-2B7E-4BA3-846C-3AF2C22CF66D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BF4A55-67C6-415F-9399-D8117BB2E772}" type="pres">
      <dgm:prSet presAssocID="{502D8BEC-2B7E-4BA3-846C-3AF2C22CF66D}" presName="negativeSpace" presStyleCnt="0"/>
      <dgm:spPr/>
    </dgm:pt>
    <dgm:pt modelId="{A12B11B8-7F82-44F0-8A9F-C8A5C0D18DAD}" type="pres">
      <dgm:prSet presAssocID="{502D8BEC-2B7E-4BA3-846C-3AF2C22CF66D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34D73AEC-2890-48F4-BEFD-1114AD3D47D9}" type="presOf" srcId="{5F50840D-F02E-4E55-BFB0-E60E8EB468C3}" destId="{BEE76605-46C6-4F3E-A02A-C89C5361550B}" srcOrd="0" destOrd="0" presId="urn:microsoft.com/office/officeart/2005/8/layout/list1"/>
    <dgm:cxn modelId="{4CC6EE68-847A-4C41-9CCF-31FA45ED2B92}" srcId="{F34ED5F7-3E38-4841-B3CB-FA5A6F7E2F2B}" destId="{61BCB3A4-A9DF-4957-B98A-66FD13DE9184}" srcOrd="2" destOrd="0" parTransId="{819BDC28-DA34-4A22-8FB0-0B746356A106}" sibTransId="{6C9D786C-F76A-4A2F-90FD-895E84BDB702}"/>
    <dgm:cxn modelId="{83BF52A6-DF25-4FAE-B563-6608D03344AA}" type="presOf" srcId="{2D9914A4-5BD6-421C-A96F-5486786B7797}" destId="{C6D18885-5B29-4D45-BB77-0605D69273F6}" srcOrd="0" destOrd="0" presId="urn:microsoft.com/office/officeart/2005/8/layout/list1"/>
    <dgm:cxn modelId="{5E0322FF-0E91-4676-9C7E-057D982B18F7}" type="presOf" srcId="{502D8BEC-2B7E-4BA3-846C-3AF2C22CF66D}" destId="{AA9BB71C-368E-4723-B986-029E6263344B}" srcOrd="0" destOrd="0" presId="urn:microsoft.com/office/officeart/2005/8/layout/list1"/>
    <dgm:cxn modelId="{D841CEA1-DE94-45D6-8E14-DEE827FF4561}" type="presOf" srcId="{F34ED5F7-3E38-4841-B3CB-FA5A6F7E2F2B}" destId="{6504C26A-1B67-44AE-A5CA-C0E775012302}" srcOrd="0" destOrd="0" presId="urn:microsoft.com/office/officeart/2005/8/layout/list1"/>
    <dgm:cxn modelId="{DD0502E8-DCC7-4664-BC6B-09D72EDD470B}" type="presOf" srcId="{4390DDED-1763-48C1-AC88-4DEBD431EA76}" destId="{98DAEAA6-0FF5-49A3-9203-165778367C73}" srcOrd="0" destOrd="0" presId="urn:microsoft.com/office/officeart/2005/8/layout/list1"/>
    <dgm:cxn modelId="{AB1CA757-E486-47BB-86C8-74C57B5D6B5F}" srcId="{F34ED5F7-3E38-4841-B3CB-FA5A6F7E2F2B}" destId="{5F50840D-F02E-4E55-BFB0-E60E8EB468C3}" srcOrd="0" destOrd="0" parTransId="{22854CEF-842A-41DA-8C16-AED04DF223D9}" sibTransId="{7EB6C25C-B5E1-4FAD-AD07-2B7BA5A25D91}"/>
    <dgm:cxn modelId="{65843507-CC83-4685-A732-21F7091BF9E9}" type="presOf" srcId="{61BCB3A4-A9DF-4957-B98A-66FD13DE9184}" destId="{7F4EAB1A-F66D-499C-88A2-6E003E70CC03}" srcOrd="1" destOrd="0" presId="urn:microsoft.com/office/officeart/2005/8/layout/list1"/>
    <dgm:cxn modelId="{4ED278DF-CC07-445F-A25E-040B16DCABC7}" type="presOf" srcId="{4390DDED-1763-48C1-AC88-4DEBD431EA76}" destId="{527FA282-7F5B-45FD-A9CF-4D96DE1386E3}" srcOrd="1" destOrd="0" presId="urn:microsoft.com/office/officeart/2005/8/layout/list1"/>
    <dgm:cxn modelId="{9E620481-5A8F-468D-A6E9-CCB4BB70F717}" type="presOf" srcId="{5F50840D-F02E-4E55-BFB0-E60E8EB468C3}" destId="{A457F29C-6C1F-4772-B13F-704C8A115310}" srcOrd="1" destOrd="0" presId="urn:microsoft.com/office/officeart/2005/8/layout/list1"/>
    <dgm:cxn modelId="{AC58BF76-2EE0-4369-B4EF-81C951A10156}" type="presOf" srcId="{2D9914A4-5BD6-421C-A96F-5486786B7797}" destId="{96F67FD2-A016-42A6-A40C-99466A487BF2}" srcOrd="1" destOrd="0" presId="urn:microsoft.com/office/officeart/2005/8/layout/list1"/>
    <dgm:cxn modelId="{B6FF31AD-78CB-4A91-9894-84F389C599F8}" type="presOf" srcId="{61BCB3A4-A9DF-4957-B98A-66FD13DE9184}" destId="{C9A8E305-09DD-487A-BAC6-2D73F2F913E8}" srcOrd="0" destOrd="0" presId="urn:microsoft.com/office/officeart/2005/8/layout/list1"/>
    <dgm:cxn modelId="{D79691C8-DD4D-498C-B654-65AC5AF09844}" srcId="{F34ED5F7-3E38-4841-B3CB-FA5A6F7E2F2B}" destId="{4390DDED-1763-48C1-AC88-4DEBD431EA76}" srcOrd="3" destOrd="0" parTransId="{BF1ABEF7-B75A-4F4A-90B6-93AB1FA63FEF}" sibTransId="{CEF6331E-7FFA-4CB8-883C-8FE385FCFB42}"/>
    <dgm:cxn modelId="{CE4D02D6-766D-49D4-B03C-6D3E8B45059E}" srcId="{F34ED5F7-3E38-4841-B3CB-FA5A6F7E2F2B}" destId="{2D9914A4-5BD6-421C-A96F-5486786B7797}" srcOrd="1" destOrd="0" parTransId="{E199D59B-DCE2-4397-819E-CEF2C4DD28BF}" sibTransId="{4E129330-7FC4-4543-8F38-69716348E8B3}"/>
    <dgm:cxn modelId="{39481377-F6AE-4F0F-B8EF-E830F9E7D8C1}" srcId="{F34ED5F7-3E38-4841-B3CB-FA5A6F7E2F2B}" destId="{502D8BEC-2B7E-4BA3-846C-3AF2C22CF66D}" srcOrd="4" destOrd="0" parTransId="{6107B736-7E13-4B88-9DDD-D09BCE67F6A3}" sibTransId="{8444BCBD-FFAB-4E1D-9497-13AA5E8B7512}"/>
    <dgm:cxn modelId="{5263427B-6475-4B24-BDDE-2C2BE220994F}" type="presOf" srcId="{502D8BEC-2B7E-4BA3-846C-3AF2C22CF66D}" destId="{357D805C-B67A-4795-83CA-7C9352885F37}" srcOrd="1" destOrd="0" presId="urn:microsoft.com/office/officeart/2005/8/layout/list1"/>
    <dgm:cxn modelId="{CBFF13AC-A61E-4D9F-B495-BC0AE767BC54}" type="presParOf" srcId="{6504C26A-1B67-44AE-A5CA-C0E775012302}" destId="{4B896BA2-41B0-4EC7-9E05-066907D7B5A4}" srcOrd="0" destOrd="0" presId="urn:microsoft.com/office/officeart/2005/8/layout/list1"/>
    <dgm:cxn modelId="{17054F40-2FC4-4CFB-BCAD-92F0BEE9567C}" type="presParOf" srcId="{4B896BA2-41B0-4EC7-9E05-066907D7B5A4}" destId="{BEE76605-46C6-4F3E-A02A-C89C5361550B}" srcOrd="0" destOrd="0" presId="urn:microsoft.com/office/officeart/2005/8/layout/list1"/>
    <dgm:cxn modelId="{D7AFB616-5EBA-4624-8609-EED6D8590F18}" type="presParOf" srcId="{4B896BA2-41B0-4EC7-9E05-066907D7B5A4}" destId="{A457F29C-6C1F-4772-B13F-704C8A115310}" srcOrd="1" destOrd="0" presId="urn:microsoft.com/office/officeart/2005/8/layout/list1"/>
    <dgm:cxn modelId="{B37D0844-A7AA-4738-B21C-E35B79801042}" type="presParOf" srcId="{6504C26A-1B67-44AE-A5CA-C0E775012302}" destId="{FE89B6B7-C818-40D4-9430-681751534070}" srcOrd="1" destOrd="0" presId="urn:microsoft.com/office/officeart/2005/8/layout/list1"/>
    <dgm:cxn modelId="{734412D9-6AE6-4A59-AF78-193BFE596E85}" type="presParOf" srcId="{6504C26A-1B67-44AE-A5CA-C0E775012302}" destId="{0771B87E-D0C9-41A7-904D-AEA4D6DFCA8C}" srcOrd="2" destOrd="0" presId="urn:microsoft.com/office/officeart/2005/8/layout/list1"/>
    <dgm:cxn modelId="{A41CE665-7389-43C5-96F0-D07C2B81E9E5}" type="presParOf" srcId="{6504C26A-1B67-44AE-A5CA-C0E775012302}" destId="{8652E76C-F64D-46B5-A2E9-A29278E1C9E1}" srcOrd="3" destOrd="0" presId="urn:microsoft.com/office/officeart/2005/8/layout/list1"/>
    <dgm:cxn modelId="{3BD670CF-23A3-4AAC-B7E4-E6CA8C941A25}" type="presParOf" srcId="{6504C26A-1B67-44AE-A5CA-C0E775012302}" destId="{7DEDD053-DB4B-45B5-9784-0C1B4E244BB0}" srcOrd="4" destOrd="0" presId="urn:microsoft.com/office/officeart/2005/8/layout/list1"/>
    <dgm:cxn modelId="{F273C1CC-30C1-483E-B64D-A5F7FB4BEA0E}" type="presParOf" srcId="{7DEDD053-DB4B-45B5-9784-0C1B4E244BB0}" destId="{C6D18885-5B29-4D45-BB77-0605D69273F6}" srcOrd="0" destOrd="0" presId="urn:microsoft.com/office/officeart/2005/8/layout/list1"/>
    <dgm:cxn modelId="{35556E71-ABF0-49FA-AD6D-5ACF35C75CC2}" type="presParOf" srcId="{7DEDD053-DB4B-45B5-9784-0C1B4E244BB0}" destId="{96F67FD2-A016-42A6-A40C-99466A487BF2}" srcOrd="1" destOrd="0" presId="urn:microsoft.com/office/officeart/2005/8/layout/list1"/>
    <dgm:cxn modelId="{332019CB-88C9-43AE-9A08-099CB8886F05}" type="presParOf" srcId="{6504C26A-1B67-44AE-A5CA-C0E775012302}" destId="{08A8C093-B241-45F0-AB1C-DF2A2E3D4983}" srcOrd="5" destOrd="0" presId="urn:microsoft.com/office/officeart/2005/8/layout/list1"/>
    <dgm:cxn modelId="{0FBBFCC1-5ED4-4843-BF40-84F63164C39D}" type="presParOf" srcId="{6504C26A-1B67-44AE-A5CA-C0E775012302}" destId="{519F4E8E-821F-4017-A906-BEADB48E3BB3}" srcOrd="6" destOrd="0" presId="urn:microsoft.com/office/officeart/2005/8/layout/list1"/>
    <dgm:cxn modelId="{CBD0BB77-D650-417E-8794-0FFF21639E61}" type="presParOf" srcId="{6504C26A-1B67-44AE-A5CA-C0E775012302}" destId="{63A1AF6F-9A62-40C1-BBE5-6874D8BFDDDC}" srcOrd="7" destOrd="0" presId="urn:microsoft.com/office/officeart/2005/8/layout/list1"/>
    <dgm:cxn modelId="{2D56285D-32EB-49D5-8C10-0AEF65D50C1F}" type="presParOf" srcId="{6504C26A-1B67-44AE-A5CA-C0E775012302}" destId="{59272EDC-AC0A-42A4-AD89-A043E3ECD227}" srcOrd="8" destOrd="0" presId="urn:microsoft.com/office/officeart/2005/8/layout/list1"/>
    <dgm:cxn modelId="{CCC00181-BE6B-412E-93B5-77825356381F}" type="presParOf" srcId="{59272EDC-AC0A-42A4-AD89-A043E3ECD227}" destId="{C9A8E305-09DD-487A-BAC6-2D73F2F913E8}" srcOrd="0" destOrd="0" presId="urn:microsoft.com/office/officeart/2005/8/layout/list1"/>
    <dgm:cxn modelId="{FE4A7906-CB6B-4D3A-BDC1-B85A37E6B141}" type="presParOf" srcId="{59272EDC-AC0A-42A4-AD89-A043E3ECD227}" destId="{7F4EAB1A-F66D-499C-88A2-6E003E70CC03}" srcOrd="1" destOrd="0" presId="urn:microsoft.com/office/officeart/2005/8/layout/list1"/>
    <dgm:cxn modelId="{5AC7597B-003A-4BEF-AB83-C809A1AEFABE}" type="presParOf" srcId="{6504C26A-1B67-44AE-A5CA-C0E775012302}" destId="{BAD479F9-9332-42EE-933F-FEE6D8DE513E}" srcOrd="9" destOrd="0" presId="urn:microsoft.com/office/officeart/2005/8/layout/list1"/>
    <dgm:cxn modelId="{B829296C-3EE2-4E3B-AA9D-B2C6FB76B450}" type="presParOf" srcId="{6504C26A-1B67-44AE-A5CA-C0E775012302}" destId="{DA16C830-7184-4260-8B4C-AFDCF9EFF4BB}" srcOrd="10" destOrd="0" presId="urn:microsoft.com/office/officeart/2005/8/layout/list1"/>
    <dgm:cxn modelId="{09A4DDCD-C9FF-4DAE-A2FD-5F2418C898D4}" type="presParOf" srcId="{6504C26A-1B67-44AE-A5CA-C0E775012302}" destId="{106A7A39-36EE-470B-9366-B3966F133F49}" srcOrd="11" destOrd="0" presId="urn:microsoft.com/office/officeart/2005/8/layout/list1"/>
    <dgm:cxn modelId="{254C5454-84F7-4684-B509-C81A97C2F070}" type="presParOf" srcId="{6504C26A-1B67-44AE-A5CA-C0E775012302}" destId="{25B99984-54E3-4BD8-A808-5B7FAABDEBBC}" srcOrd="12" destOrd="0" presId="urn:microsoft.com/office/officeart/2005/8/layout/list1"/>
    <dgm:cxn modelId="{FBA1D847-3A32-4CA0-A7BF-E79B91A0AE39}" type="presParOf" srcId="{25B99984-54E3-4BD8-A808-5B7FAABDEBBC}" destId="{98DAEAA6-0FF5-49A3-9203-165778367C73}" srcOrd="0" destOrd="0" presId="urn:microsoft.com/office/officeart/2005/8/layout/list1"/>
    <dgm:cxn modelId="{10ACE9E1-C751-49DF-954E-17181CDB9B72}" type="presParOf" srcId="{25B99984-54E3-4BD8-A808-5B7FAABDEBBC}" destId="{527FA282-7F5B-45FD-A9CF-4D96DE1386E3}" srcOrd="1" destOrd="0" presId="urn:microsoft.com/office/officeart/2005/8/layout/list1"/>
    <dgm:cxn modelId="{D3A2B5F9-41B7-4251-8F13-08E467BA777B}" type="presParOf" srcId="{6504C26A-1B67-44AE-A5CA-C0E775012302}" destId="{C91CB5D4-BB33-4AE9-8F52-130E1C450DD8}" srcOrd="13" destOrd="0" presId="urn:microsoft.com/office/officeart/2005/8/layout/list1"/>
    <dgm:cxn modelId="{1500903E-4F40-42FD-9571-5152E8041B0C}" type="presParOf" srcId="{6504C26A-1B67-44AE-A5CA-C0E775012302}" destId="{9565E62D-BAC1-4B07-A6C7-71094AC70DBD}" srcOrd="14" destOrd="0" presId="urn:microsoft.com/office/officeart/2005/8/layout/list1"/>
    <dgm:cxn modelId="{F637106B-EF23-4714-83D6-4DF1ADA1C0F0}" type="presParOf" srcId="{6504C26A-1B67-44AE-A5CA-C0E775012302}" destId="{9FB5041D-204A-460D-8535-0CCD10656D2D}" srcOrd="15" destOrd="0" presId="urn:microsoft.com/office/officeart/2005/8/layout/list1"/>
    <dgm:cxn modelId="{7CF4DA6B-7756-4E82-9BCF-D5D0E6BBD2ED}" type="presParOf" srcId="{6504C26A-1B67-44AE-A5CA-C0E775012302}" destId="{6E5AB42A-93F8-49F5-B673-FEA3AAEA9122}" srcOrd="16" destOrd="0" presId="urn:microsoft.com/office/officeart/2005/8/layout/list1"/>
    <dgm:cxn modelId="{C2D68304-E5B0-46FF-BF2F-A114DC70B2D8}" type="presParOf" srcId="{6E5AB42A-93F8-49F5-B673-FEA3AAEA9122}" destId="{AA9BB71C-368E-4723-B986-029E6263344B}" srcOrd="0" destOrd="0" presId="urn:microsoft.com/office/officeart/2005/8/layout/list1"/>
    <dgm:cxn modelId="{E7DEE362-CC69-4B6A-ACD3-E3FC8CBF93D9}" type="presParOf" srcId="{6E5AB42A-93F8-49F5-B673-FEA3AAEA9122}" destId="{357D805C-B67A-4795-83CA-7C9352885F37}" srcOrd="1" destOrd="0" presId="urn:microsoft.com/office/officeart/2005/8/layout/list1"/>
    <dgm:cxn modelId="{BD214A34-EDDB-4C3C-98EE-0B90DC69A967}" type="presParOf" srcId="{6504C26A-1B67-44AE-A5CA-C0E775012302}" destId="{B6BF4A55-67C6-415F-9399-D8117BB2E772}" srcOrd="17" destOrd="0" presId="urn:microsoft.com/office/officeart/2005/8/layout/list1"/>
    <dgm:cxn modelId="{BD031950-807F-4273-AD92-B426479EB3FE}" type="presParOf" srcId="{6504C26A-1B67-44AE-A5CA-C0E775012302}" destId="{A12B11B8-7F82-44F0-8A9F-C8A5C0D18DAD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2D0DB1-599A-4E38-ABAF-C092F2457865}">
      <dsp:nvSpPr>
        <dsp:cNvPr id="0" name=""/>
        <dsp:cNvSpPr/>
      </dsp:nvSpPr>
      <dsp:spPr>
        <a:xfrm rot="10800000">
          <a:off x="109108" y="717"/>
          <a:ext cx="7554182" cy="1468589"/>
        </a:xfrm>
        <a:prstGeom prst="homePlat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607" tIns="106680" rIns="199136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ПРАКТИЧНИЙ </a:t>
          </a:r>
          <a:r>
            <a:rPr lang="ru-RU" sz="3200" b="1" kern="1200" dirty="0" smtClean="0"/>
            <a:t>КУРС АНГЛІЙСЬКОЇ МОВИ</a:t>
          </a:r>
          <a:r>
            <a:rPr lang="en-US" sz="3200" b="1" kern="1200" dirty="0" smtClean="0"/>
            <a:t> </a:t>
          </a:r>
          <a:r>
            <a:rPr lang="ru-RU" sz="3200" b="1" kern="1200" dirty="0" smtClean="0"/>
            <a:t>ТА ПЕРЕКЛАДУ</a:t>
          </a:r>
          <a:endParaRPr lang="ru-RU" sz="3200" kern="1200" dirty="0"/>
        </a:p>
      </dsp:txBody>
      <dsp:txXfrm rot="10800000">
        <a:off x="476255" y="717"/>
        <a:ext cx="7187035" cy="1468589"/>
      </dsp:txXfrm>
    </dsp:sp>
    <dsp:sp modelId="{89289061-1932-4AB7-A51D-A43C13249A8E}">
      <dsp:nvSpPr>
        <dsp:cNvPr id="0" name=""/>
        <dsp:cNvSpPr/>
      </dsp:nvSpPr>
      <dsp:spPr>
        <a:xfrm>
          <a:off x="0" y="0"/>
          <a:ext cx="1468589" cy="1468589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773363-90B9-407E-882C-3AADF577E8CA}">
      <dsp:nvSpPr>
        <dsp:cNvPr id="0" name=""/>
        <dsp:cNvSpPr/>
      </dsp:nvSpPr>
      <dsp:spPr>
        <a:xfrm>
          <a:off x="2038" y="619472"/>
          <a:ext cx="3287017" cy="3287017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dirty="0" smtClean="0"/>
            <a:t>вдосконалення навичок аудіювання, говоріння, читання, письма англійською мовою </a:t>
          </a:r>
          <a:endParaRPr lang="ru-RU" sz="2300" kern="1200" dirty="0"/>
        </a:p>
      </dsp:txBody>
      <dsp:txXfrm>
        <a:off x="483410" y="1100844"/>
        <a:ext cx="2324273" cy="2324273"/>
      </dsp:txXfrm>
    </dsp:sp>
    <dsp:sp modelId="{B6D1769F-31F1-46BF-B309-BF4F56B79E56}">
      <dsp:nvSpPr>
        <dsp:cNvPr id="0" name=""/>
        <dsp:cNvSpPr/>
      </dsp:nvSpPr>
      <dsp:spPr>
        <a:xfrm>
          <a:off x="3032688" y="154962"/>
          <a:ext cx="2048282" cy="110936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>
        <a:off x="3032688" y="376836"/>
        <a:ext cx="1715472" cy="665620"/>
      </dsp:txXfrm>
    </dsp:sp>
    <dsp:sp modelId="{DB886EED-E9A1-4691-B8C4-81CB53B37B47}">
      <dsp:nvSpPr>
        <dsp:cNvPr id="0" name=""/>
        <dsp:cNvSpPr/>
      </dsp:nvSpPr>
      <dsp:spPr>
        <a:xfrm>
          <a:off x="4940543" y="619472"/>
          <a:ext cx="3287017" cy="3287017"/>
        </a:xfrm>
        <a:prstGeom prst="ellipse">
          <a:avLst/>
        </a:prstGeom>
        <a:gradFill rotWithShape="0">
          <a:gsLst>
            <a:gs pos="0">
              <a:schemeClr val="accent3">
                <a:hueOff val="10192614"/>
                <a:satOff val="-831"/>
                <a:lumOff val="-2157"/>
                <a:alphaOff val="0"/>
                <a:shade val="51000"/>
                <a:satMod val="130000"/>
              </a:schemeClr>
            </a:gs>
            <a:gs pos="80000">
              <a:schemeClr val="accent3">
                <a:hueOff val="10192614"/>
                <a:satOff val="-831"/>
                <a:lumOff val="-2157"/>
                <a:alphaOff val="0"/>
                <a:shade val="93000"/>
                <a:satMod val="130000"/>
              </a:schemeClr>
            </a:gs>
            <a:gs pos="100000">
              <a:schemeClr val="accent3">
                <a:hueOff val="10192614"/>
                <a:satOff val="-831"/>
                <a:lumOff val="-215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smtClean="0"/>
            <a:t>тренування вмінь і навичок перекладу</a:t>
          </a:r>
          <a:endParaRPr lang="ru-RU" sz="2300" kern="1200"/>
        </a:p>
      </dsp:txBody>
      <dsp:txXfrm>
        <a:off x="5421915" y="1100844"/>
        <a:ext cx="2324273" cy="2324273"/>
      </dsp:txXfrm>
    </dsp:sp>
    <dsp:sp modelId="{9796CC8B-FE06-42E0-9B08-87684931D5A2}">
      <dsp:nvSpPr>
        <dsp:cNvPr id="0" name=""/>
        <dsp:cNvSpPr/>
      </dsp:nvSpPr>
      <dsp:spPr>
        <a:xfrm rot="10800000">
          <a:off x="3148629" y="3261631"/>
          <a:ext cx="2048282" cy="110936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10192614"/>
            <a:satOff val="-831"/>
            <a:lumOff val="-2157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10800000">
        <a:off x="3481439" y="3483505"/>
        <a:ext cx="1715472" cy="6656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9C1132-C73F-46F7-B1AA-E531F0F70A3B}">
      <dsp:nvSpPr>
        <dsp:cNvPr id="0" name=""/>
        <dsp:cNvSpPr/>
      </dsp:nvSpPr>
      <dsp:spPr>
        <a:xfrm>
          <a:off x="1428" y="221461"/>
          <a:ext cx="2359387" cy="1743578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8000" b="-18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EF1F9782-C349-4D12-A256-B2794A4DB189}">
      <dsp:nvSpPr>
        <dsp:cNvPr id="0" name=""/>
        <dsp:cNvSpPr/>
      </dsp:nvSpPr>
      <dsp:spPr>
        <a:xfrm>
          <a:off x="478325" y="1648896"/>
          <a:ext cx="2033089" cy="488585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n-US" sz="2000" kern="1200" dirty="0" smtClean="0">
              <a:latin typeface="Segoe UI" pitchFamily="34" charset="0"/>
              <a:ea typeface="Segoe UI" pitchFamily="34" charset="0"/>
              <a:cs typeface="Segoe UI" pitchFamily="34" charset="0"/>
            </a:rPr>
            <a:t>Success</a:t>
          </a:r>
          <a:endParaRPr lang="ru-RU" sz="2000" kern="1200" dirty="0">
            <a:latin typeface="Segoe UI" pitchFamily="34" charset="0"/>
            <a:ea typeface="Segoe UI" pitchFamily="34" charset="0"/>
            <a:cs typeface="Segoe UI" pitchFamily="34" charset="0"/>
          </a:endParaRPr>
        </a:p>
      </dsp:txBody>
      <dsp:txXfrm>
        <a:off x="478325" y="1648896"/>
        <a:ext cx="2033089" cy="488585"/>
      </dsp:txXfrm>
    </dsp:sp>
    <dsp:sp modelId="{938B35F8-019A-430F-8793-E6B1CB35BFBA}">
      <dsp:nvSpPr>
        <dsp:cNvPr id="0" name=""/>
        <dsp:cNvSpPr/>
      </dsp:nvSpPr>
      <dsp:spPr>
        <a:xfrm>
          <a:off x="2859806" y="221461"/>
          <a:ext cx="2359387" cy="1743578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8000" b="-18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D607E5B4-2504-43AB-B1EA-179E768A69C1}">
      <dsp:nvSpPr>
        <dsp:cNvPr id="0" name=""/>
        <dsp:cNvSpPr/>
      </dsp:nvSpPr>
      <dsp:spPr>
        <a:xfrm>
          <a:off x="3336704" y="1648896"/>
          <a:ext cx="2033089" cy="488585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n-US" sz="2000" kern="1200" dirty="0" smtClean="0">
              <a:latin typeface="Segoe UI" pitchFamily="34" charset="0"/>
              <a:ea typeface="Segoe UI" pitchFamily="34" charset="0"/>
              <a:cs typeface="Segoe UI" pitchFamily="34" charset="0"/>
            </a:rPr>
            <a:t>Career </a:t>
          </a:r>
          <a:endParaRPr lang="ru-RU" sz="2000" kern="1200" dirty="0">
            <a:latin typeface="Segoe UI" pitchFamily="34" charset="0"/>
            <a:ea typeface="Segoe UI" pitchFamily="34" charset="0"/>
            <a:cs typeface="Segoe UI" pitchFamily="34" charset="0"/>
          </a:endParaRPr>
        </a:p>
      </dsp:txBody>
      <dsp:txXfrm>
        <a:off x="3336704" y="1648896"/>
        <a:ext cx="2033089" cy="488585"/>
      </dsp:txXfrm>
    </dsp:sp>
    <dsp:sp modelId="{2567E3CF-BC42-4C79-B407-F1DD7485D65C}">
      <dsp:nvSpPr>
        <dsp:cNvPr id="0" name=""/>
        <dsp:cNvSpPr/>
      </dsp:nvSpPr>
      <dsp:spPr>
        <a:xfrm>
          <a:off x="5718185" y="221461"/>
          <a:ext cx="2359387" cy="1743578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2B060996-12F2-4C82-B86C-01F97EE00DF9}">
      <dsp:nvSpPr>
        <dsp:cNvPr id="0" name=""/>
        <dsp:cNvSpPr/>
      </dsp:nvSpPr>
      <dsp:spPr>
        <a:xfrm>
          <a:off x="6195082" y="1648896"/>
          <a:ext cx="2033089" cy="488585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n-US" sz="2000" kern="1200" dirty="0" smtClean="0">
              <a:latin typeface="Segoe UI" pitchFamily="34" charset="0"/>
              <a:ea typeface="Segoe UI" pitchFamily="34" charset="0"/>
              <a:cs typeface="Segoe UI" pitchFamily="34" charset="0"/>
            </a:rPr>
            <a:t>Happiness</a:t>
          </a:r>
          <a:endParaRPr lang="ru-RU" sz="2000" kern="1200" dirty="0">
            <a:latin typeface="Segoe UI" pitchFamily="34" charset="0"/>
            <a:ea typeface="Segoe UI" pitchFamily="34" charset="0"/>
            <a:cs typeface="Segoe UI" pitchFamily="34" charset="0"/>
          </a:endParaRPr>
        </a:p>
      </dsp:txBody>
      <dsp:txXfrm>
        <a:off x="6195082" y="1648896"/>
        <a:ext cx="2033089" cy="488585"/>
      </dsp:txXfrm>
    </dsp:sp>
    <dsp:sp modelId="{C8B34EC7-CABC-48B7-A410-C07C3F6B8B09}">
      <dsp:nvSpPr>
        <dsp:cNvPr id="0" name=""/>
        <dsp:cNvSpPr/>
      </dsp:nvSpPr>
      <dsp:spPr>
        <a:xfrm>
          <a:off x="1428" y="2388480"/>
          <a:ext cx="2359387" cy="1743578"/>
        </a:xfrm>
        <a:prstGeom prst="rect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158A095F-D5B3-4624-89AF-A66896ABDBA1}">
      <dsp:nvSpPr>
        <dsp:cNvPr id="0" name=""/>
        <dsp:cNvSpPr/>
      </dsp:nvSpPr>
      <dsp:spPr>
        <a:xfrm>
          <a:off x="478325" y="3815916"/>
          <a:ext cx="2033089" cy="488585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n-US" sz="2000" kern="1200" dirty="0" smtClean="0">
              <a:latin typeface="Segoe UI" pitchFamily="34" charset="0"/>
              <a:ea typeface="Segoe UI" pitchFamily="34" charset="0"/>
              <a:cs typeface="Segoe UI" pitchFamily="34" charset="0"/>
            </a:rPr>
            <a:t>Ideas</a:t>
          </a:r>
          <a:r>
            <a:rPr lang="en-US" sz="2000" kern="1200" dirty="0" smtClean="0"/>
            <a:t> </a:t>
          </a:r>
          <a:r>
            <a:rPr lang="en-US" sz="2000" kern="1200" dirty="0" smtClean="0">
              <a:latin typeface="Segoe UI" pitchFamily="34" charset="0"/>
              <a:ea typeface="Segoe UI" pitchFamily="34" charset="0"/>
              <a:cs typeface="Segoe UI" pitchFamily="34" charset="0"/>
            </a:rPr>
            <a:t>for</a:t>
          </a:r>
          <a:r>
            <a:rPr lang="en-US" sz="2000" kern="1200" dirty="0" smtClean="0"/>
            <a:t> </a:t>
          </a:r>
          <a:r>
            <a:rPr lang="en-US" sz="2000" kern="1200" dirty="0" smtClean="0">
              <a:latin typeface="Segoe UI" pitchFamily="34" charset="0"/>
              <a:ea typeface="Segoe UI" pitchFamily="34" charset="0"/>
              <a:cs typeface="Segoe UI" pitchFamily="34" charset="0"/>
            </a:rPr>
            <a:t>rest</a:t>
          </a:r>
          <a:endParaRPr lang="ru-RU" sz="2000" kern="1200" dirty="0">
            <a:latin typeface="Segoe UI" pitchFamily="34" charset="0"/>
            <a:ea typeface="Segoe UI" pitchFamily="34" charset="0"/>
            <a:cs typeface="Segoe UI" pitchFamily="34" charset="0"/>
          </a:endParaRPr>
        </a:p>
      </dsp:txBody>
      <dsp:txXfrm>
        <a:off x="478325" y="3815916"/>
        <a:ext cx="2033089" cy="488585"/>
      </dsp:txXfrm>
    </dsp:sp>
    <dsp:sp modelId="{C33AAD83-8D10-488B-B392-338498B1A93C}">
      <dsp:nvSpPr>
        <dsp:cNvPr id="0" name=""/>
        <dsp:cNvSpPr/>
      </dsp:nvSpPr>
      <dsp:spPr>
        <a:xfrm>
          <a:off x="2859806" y="2388480"/>
          <a:ext cx="2359387" cy="174357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2011EDEF-CEA6-4A6F-9D7D-B53400121FDD}">
      <dsp:nvSpPr>
        <dsp:cNvPr id="0" name=""/>
        <dsp:cNvSpPr/>
      </dsp:nvSpPr>
      <dsp:spPr>
        <a:xfrm>
          <a:off x="3336704" y="3815916"/>
          <a:ext cx="2033089" cy="488585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n-US" sz="2000" kern="1200" dirty="0" smtClean="0">
              <a:latin typeface="Segoe UI" pitchFamily="34" charset="0"/>
              <a:ea typeface="Segoe UI" pitchFamily="34" charset="0"/>
              <a:cs typeface="Segoe UI" pitchFamily="34" charset="0"/>
            </a:rPr>
            <a:t>Human</a:t>
          </a:r>
          <a:r>
            <a:rPr lang="en-US" sz="2000" kern="1200" dirty="0" smtClean="0"/>
            <a:t> </a:t>
          </a:r>
          <a:r>
            <a:rPr lang="en-US" sz="2000" kern="1200" dirty="0" smtClean="0">
              <a:latin typeface="Segoe UI" pitchFamily="34" charset="0"/>
              <a:ea typeface="Segoe UI" pitchFamily="34" charset="0"/>
              <a:cs typeface="Segoe UI" pitchFamily="34" charset="0"/>
            </a:rPr>
            <a:t>Relations</a:t>
          </a:r>
          <a:endParaRPr lang="ru-RU" sz="2000" kern="1200" dirty="0">
            <a:latin typeface="Segoe UI" pitchFamily="34" charset="0"/>
            <a:ea typeface="Segoe UI" pitchFamily="34" charset="0"/>
            <a:cs typeface="Segoe UI" pitchFamily="34" charset="0"/>
          </a:endParaRPr>
        </a:p>
      </dsp:txBody>
      <dsp:txXfrm>
        <a:off x="3336704" y="3815916"/>
        <a:ext cx="2033089" cy="488585"/>
      </dsp:txXfrm>
    </dsp:sp>
    <dsp:sp modelId="{2822C959-BE15-402D-8813-990640E373C5}">
      <dsp:nvSpPr>
        <dsp:cNvPr id="0" name=""/>
        <dsp:cNvSpPr/>
      </dsp:nvSpPr>
      <dsp:spPr>
        <a:xfrm>
          <a:off x="5718185" y="2388480"/>
          <a:ext cx="2359387" cy="1743578"/>
        </a:xfrm>
        <a:prstGeom prst="rect">
          <a:avLst/>
        </a:prstGeom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EF977EDF-9616-409A-89E3-278C93B1CEED}">
      <dsp:nvSpPr>
        <dsp:cNvPr id="0" name=""/>
        <dsp:cNvSpPr/>
      </dsp:nvSpPr>
      <dsp:spPr>
        <a:xfrm>
          <a:off x="6195082" y="3815916"/>
          <a:ext cx="2033089" cy="488585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n-US" sz="2000" kern="1200" dirty="0" smtClean="0">
              <a:latin typeface="Segoe UI" pitchFamily="34" charset="0"/>
              <a:ea typeface="Segoe UI" pitchFamily="34" charset="0"/>
              <a:cs typeface="Segoe UI" pitchFamily="34" charset="0"/>
            </a:rPr>
            <a:t>Social</a:t>
          </a:r>
          <a:r>
            <a:rPr lang="en-US" sz="2000" kern="1200" dirty="0" smtClean="0"/>
            <a:t> </a:t>
          </a:r>
          <a:r>
            <a:rPr lang="en-US" sz="2000" kern="1200" dirty="0" smtClean="0">
              <a:latin typeface="Segoe UI" pitchFamily="34" charset="0"/>
              <a:ea typeface="Segoe UI" pitchFamily="34" charset="0"/>
              <a:cs typeface="Segoe UI" pitchFamily="34" charset="0"/>
            </a:rPr>
            <a:t>Problems</a:t>
          </a:r>
          <a:endParaRPr lang="ru-RU" sz="2000" kern="1200" dirty="0">
            <a:latin typeface="Segoe UI" pitchFamily="34" charset="0"/>
            <a:ea typeface="Segoe UI" pitchFamily="34" charset="0"/>
            <a:cs typeface="Segoe UI" pitchFamily="34" charset="0"/>
          </a:endParaRPr>
        </a:p>
      </dsp:txBody>
      <dsp:txXfrm>
        <a:off x="6195082" y="3815916"/>
        <a:ext cx="2033089" cy="48858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37AAA5-D181-4404-9CDC-1CEC019DF0EC}">
      <dsp:nvSpPr>
        <dsp:cNvPr id="0" name=""/>
        <dsp:cNvSpPr/>
      </dsp:nvSpPr>
      <dsp:spPr>
        <a:xfrm rot="1807564">
          <a:off x="2734110" y="2890578"/>
          <a:ext cx="996019" cy="47548"/>
        </a:xfrm>
        <a:custGeom>
          <a:avLst/>
          <a:gdLst/>
          <a:ahLst/>
          <a:cxnLst/>
          <a:rect l="0" t="0" r="0" b="0"/>
          <a:pathLst>
            <a:path>
              <a:moveTo>
                <a:pt x="0" y="23774"/>
              </a:moveTo>
              <a:lnTo>
                <a:pt x="996019" y="23774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CBCE50-B051-4448-8B3B-49E3F1D07C3B}">
      <dsp:nvSpPr>
        <dsp:cNvPr id="0" name=""/>
        <dsp:cNvSpPr/>
      </dsp:nvSpPr>
      <dsp:spPr>
        <a:xfrm rot="3229">
          <a:off x="2801379" y="2201004"/>
          <a:ext cx="2537560" cy="47548"/>
        </a:xfrm>
        <a:custGeom>
          <a:avLst/>
          <a:gdLst/>
          <a:ahLst/>
          <a:cxnLst/>
          <a:rect l="0" t="0" r="0" b="0"/>
          <a:pathLst>
            <a:path>
              <a:moveTo>
                <a:pt x="0" y="23774"/>
              </a:moveTo>
              <a:lnTo>
                <a:pt x="2537560" y="23774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6BD8AD-80C4-45A7-B106-64C5DCC4465C}">
      <dsp:nvSpPr>
        <dsp:cNvPr id="0" name=""/>
        <dsp:cNvSpPr/>
      </dsp:nvSpPr>
      <dsp:spPr>
        <a:xfrm rot="19873903">
          <a:off x="2736924" y="1530026"/>
          <a:ext cx="1044425" cy="47548"/>
        </a:xfrm>
        <a:custGeom>
          <a:avLst/>
          <a:gdLst/>
          <a:ahLst/>
          <a:cxnLst/>
          <a:rect l="0" t="0" r="0" b="0"/>
          <a:pathLst>
            <a:path>
              <a:moveTo>
                <a:pt x="0" y="23774"/>
              </a:moveTo>
              <a:lnTo>
                <a:pt x="1044425" y="23774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48F96C-ED58-434C-BF89-B4E2E607BD6D}">
      <dsp:nvSpPr>
        <dsp:cNvPr id="0" name=""/>
        <dsp:cNvSpPr/>
      </dsp:nvSpPr>
      <dsp:spPr>
        <a:xfrm>
          <a:off x="953537" y="1135906"/>
          <a:ext cx="2173932" cy="217393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C7A93C9-6462-4C7B-9C10-E454E8448DD7}">
      <dsp:nvSpPr>
        <dsp:cNvPr id="0" name=""/>
        <dsp:cNvSpPr/>
      </dsp:nvSpPr>
      <dsp:spPr>
        <a:xfrm>
          <a:off x="3610749" y="28600"/>
          <a:ext cx="1719980" cy="1719980"/>
        </a:xfrm>
        <a:prstGeom prst="ellipse">
          <a:avLst/>
        </a:prstGeom>
        <a:gradFill rotWithShape="0">
          <a:gsLst>
            <a:gs pos="0">
              <a:schemeClr val="accent3">
                <a:hueOff val="3397538"/>
                <a:satOff val="-277"/>
                <a:lumOff val="-719"/>
                <a:alphaOff val="0"/>
                <a:shade val="51000"/>
                <a:satMod val="130000"/>
              </a:schemeClr>
            </a:gs>
            <a:gs pos="80000">
              <a:schemeClr val="accent3">
                <a:hueOff val="3397538"/>
                <a:satOff val="-277"/>
                <a:lumOff val="-719"/>
                <a:alphaOff val="0"/>
                <a:shade val="93000"/>
                <a:satMod val="130000"/>
              </a:schemeClr>
            </a:gs>
            <a:gs pos="100000">
              <a:schemeClr val="accent3">
                <a:hueOff val="3397538"/>
                <a:satOff val="-277"/>
                <a:lumOff val="-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Essays</a:t>
          </a:r>
          <a:endParaRPr lang="ru-RU" sz="2600" kern="1200" dirty="0"/>
        </a:p>
      </dsp:txBody>
      <dsp:txXfrm>
        <a:off x="3862634" y="280485"/>
        <a:ext cx="1216210" cy="1216210"/>
      </dsp:txXfrm>
    </dsp:sp>
    <dsp:sp modelId="{A523961A-8B13-498C-946A-81FF3F7A8D94}">
      <dsp:nvSpPr>
        <dsp:cNvPr id="0" name=""/>
        <dsp:cNvSpPr/>
      </dsp:nvSpPr>
      <dsp:spPr>
        <a:xfrm>
          <a:off x="5338939" y="1324749"/>
          <a:ext cx="1818824" cy="1804150"/>
        </a:xfrm>
        <a:prstGeom prst="ellipse">
          <a:avLst/>
        </a:prstGeom>
        <a:gradFill rotWithShape="0">
          <a:gsLst>
            <a:gs pos="0">
              <a:schemeClr val="accent3">
                <a:hueOff val="6795076"/>
                <a:satOff val="-554"/>
                <a:lumOff val="-1438"/>
                <a:alphaOff val="0"/>
                <a:shade val="51000"/>
                <a:satMod val="130000"/>
              </a:schemeClr>
            </a:gs>
            <a:gs pos="80000">
              <a:schemeClr val="accent3">
                <a:hueOff val="6795076"/>
                <a:satOff val="-554"/>
                <a:lumOff val="-1438"/>
                <a:alphaOff val="0"/>
                <a:shade val="93000"/>
                <a:satMod val="130000"/>
              </a:schemeClr>
            </a:gs>
            <a:gs pos="100000">
              <a:schemeClr val="accent3">
                <a:hueOff val="6795076"/>
                <a:satOff val="-554"/>
                <a:lumOff val="-143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Reviews</a:t>
          </a:r>
          <a:endParaRPr lang="ru-RU" sz="2600" kern="1200" dirty="0"/>
        </a:p>
      </dsp:txBody>
      <dsp:txXfrm>
        <a:off x="5605300" y="1588961"/>
        <a:ext cx="1286102" cy="1275726"/>
      </dsp:txXfrm>
    </dsp:sp>
    <dsp:sp modelId="{26113823-1170-4639-A1DE-B048264DA150}">
      <dsp:nvSpPr>
        <dsp:cNvPr id="0" name=""/>
        <dsp:cNvSpPr/>
      </dsp:nvSpPr>
      <dsp:spPr>
        <a:xfrm>
          <a:off x="3538740" y="2692898"/>
          <a:ext cx="1863994" cy="1880416"/>
        </a:xfrm>
        <a:prstGeom prst="ellipse">
          <a:avLst/>
        </a:prstGeom>
        <a:gradFill rotWithShape="0">
          <a:gsLst>
            <a:gs pos="0">
              <a:schemeClr val="accent3">
                <a:hueOff val="10192614"/>
                <a:satOff val="-831"/>
                <a:lumOff val="-2157"/>
                <a:alphaOff val="0"/>
                <a:shade val="51000"/>
                <a:satMod val="130000"/>
              </a:schemeClr>
            </a:gs>
            <a:gs pos="80000">
              <a:schemeClr val="accent3">
                <a:hueOff val="10192614"/>
                <a:satOff val="-831"/>
                <a:lumOff val="-2157"/>
                <a:alphaOff val="0"/>
                <a:shade val="93000"/>
                <a:satMod val="130000"/>
              </a:schemeClr>
            </a:gs>
            <a:gs pos="100000">
              <a:schemeClr val="accent3">
                <a:hueOff val="10192614"/>
                <a:satOff val="-831"/>
                <a:lumOff val="-215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Abstracts</a:t>
          </a:r>
          <a:endParaRPr lang="ru-RU" sz="2600" kern="1200" dirty="0"/>
        </a:p>
      </dsp:txBody>
      <dsp:txXfrm>
        <a:off x="3811716" y="2968279"/>
        <a:ext cx="1318042" cy="132965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F4BDF7-4ECD-4431-8925-93AB09F7B160}">
      <dsp:nvSpPr>
        <dsp:cNvPr id="0" name=""/>
        <dsp:cNvSpPr/>
      </dsp:nvSpPr>
      <dsp:spPr>
        <a:xfrm>
          <a:off x="2942564" y="1047"/>
          <a:ext cx="4619988" cy="2089546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Newspaper articles</a:t>
          </a:r>
          <a:endParaRPr lang="ru-RU" sz="4000" kern="1200" dirty="0"/>
        </a:p>
      </dsp:txBody>
      <dsp:txXfrm>
        <a:off x="2942564" y="1047"/>
        <a:ext cx="4619988" cy="2089546"/>
      </dsp:txXfrm>
    </dsp:sp>
    <dsp:sp modelId="{E0EC723B-FE39-4CD4-B9B6-763D6267B719}">
      <dsp:nvSpPr>
        <dsp:cNvPr id="0" name=""/>
        <dsp:cNvSpPr/>
      </dsp:nvSpPr>
      <dsp:spPr>
        <a:xfrm>
          <a:off x="667047" y="1047"/>
          <a:ext cx="2068651" cy="208954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000" r="-26000"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BEE102A-F03F-4B2D-89F7-78BC1339E486}">
      <dsp:nvSpPr>
        <dsp:cNvPr id="0" name=""/>
        <dsp:cNvSpPr/>
      </dsp:nvSpPr>
      <dsp:spPr>
        <a:xfrm>
          <a:off x="667047" y="2435369"/>
          <a:ext cx="4619988" cy="2089546"/>
        </a:xfrm>
        <a:prstGeom prst="rect">
          <a:avLst/>
        </a:prstGeom>
        <a:gradFill rotWithShape="0">
          <a:gsLst>
            <a:gs pos="0">
              <a:schemeClr val="accent3">
                <a:hueOff val="10192614"/>
                <a:satOff val="-831"/>
                <a:lumOff val="-2157"/>
                <a:alphaOff val="0"/>
                <a:shade val="51000"/>
                <a:satMod val="130000"/>
              </a:schemeClr>
            </a:gs>
            <a:gs pos="80000">
              <a:schemeClr val="accent3">
                <a:hueOff val="10192614"/>
                <a:satOff val="-831"/>
                <a:lumOff val="-2157"/>
                <a:alphaOff val="0"/>
                <a:shade val="93000"/>
                <a:satMod val="130000"/>
              </a:schemeClr>
            </a:gs>
            <a:gs pos="100000">
              <a:schemeClr val="accent3">
                <a:hueOff val="10192614"/>
                <a:satOff val="-831"/>
                <a:lumOff val="-215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Fiction</a:t>
          </a:r>
          <a:endParaRPr lang="ru-RU" sz="4000" kern="1200" dirty="0"/>
        </a:p>
      </dsp:txBody>
      <dsp:txXfrm>
        <a:off x="667047" y="2435369"/>
        <a:ext cx="4619988" cy="2089546"/>
      </dsp:txXfrm>
    </dsp:sp>
    <dsp:sp modelId="{F127A32E-A242-4423-8C4F-2567C5319BF1}">
      <dsp:nvSpPr>
        <dsp:cNvPr id="0" name=""/>
        <dsp:cNvSpPr/>
      </dsp:nvSpPr>
      <dsp:spPr>
        <a:xfrm>
          <a:off x="5493900" y="2435369"/>
          <a:ext cx="2068651" cy="2089546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0" r="-40000"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7C5896-E6BC-4984-97A1-01CEA5F9ABA8}">
      <dsp:nvSpPr>
        <dsp:cNvPr id="0" name=""/>
        <dsp:cNvSpPr/>
      </dsp:nvSpPr>
      <dsp:spPr>
        <a:xfrm>
          <a:off x="1867779" y="-27638"/>
          <a:ext cx="4494040" cy="4494040"/>
        </a:xfrm>
        <a:prstGeom prst="circularArrow">
          <a:avLst>
            <a:gd name="adj1" fmla="val 5544"/>
            <a:gd name="adj2" fmla="val 330680"/>
            <a:gd name="adj3" fmla="val 13765712"/>
            <a:gd name="adj4" fmla="val 17392183"/>
            <a:gd name="adj5" fmla="val 5757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F9368EE7-13F5-4032-8A9D-15F7A04D31A2}">
      <dsp:nvSpPr>
        <dsp:cNvPr id="0" name=""/>
        <dsp:cNvSpPr/>
      </dsp:nvSpPr>
      <dsp:spPr>
        <a:xfrm>
          <a:off x="3057971" y="1135"/>
          <a:ext cx="2113657" cy="1056828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smtClean="0"/>
            <a:t>Gerund and Infinitive</a:t>
          </a:r>
          <a:endParaRPr lang="ru-RU" sz="2600" kern="1200"/>
        </a:p>
      </dsp:txBody>
      <dsp:txXfrm>
        <a:off x="3109561" y="52725"/>
        <a:ext cx="2010477" cy="953648"/>
      </dsp:txXfrm>
    </dsp:sp>
    <dsp:sp modelId="{FF6DD7B0-6D1C-42AF-A35A-05303783A1DA}">
      <dsp:nvSpPr>
        <dsp:cNvPr id="0" name=""/>
        <dsp:cNvSpPr/>
      </dsp:nvSpPr>
      <dsp:spPr>
        <a:xfrm>
          <a:off x="4880609" y="1325359"/>
          <a:ext cx="2113657" cy="1056828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smtClean="0"/>
            <a:t>Word formation</a:t>
          </a:r>
          <a:endParaRPr lang="ru-RU" sz="2600" kern="1200"/>
        </a:p>
      </dsp:txBody>
      <dsp:txXfrm>
        <a:off x="4932199" y="1376949"/>
        <a:ext cx="2010477" cy="953648"/>
      </dsp:txXfrm>
    </dsp:sp>
    <dsp:sp modelId="{FA6781FA-91A6-4FB2-8539-33F19322EE45}">
      <dsp:nvSpPr>
        <dsp:cNvPr id="0" name=""/>
        <dsp:cNvSpPr/>
      </dsp:nvSpPr>
      <dsp:spPr>
        <a:xfrm>
          <a:off x="4184423" y="3467999"/>
          <a:ext cx="2113657" cy="1056828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smtClean="0"/>
            <a:t>The Present Tenses</a:t>
          </a:r>
          <a:endParaRPr lang="ru-RU" sz="2600" kern="1200"/>
        </a:p>
      </dsp:txBody>
      <dsp:txXfrm>
        <a:off x="4236013" y="3519589"/>
        <a:ext cx="2010477" cy="953648"/>
      </dsp:txXfrm>
    </dsp:sp>
    <dsp:sp modelId="{AB4127AA-15D1-4E5C-AC69-868FAD1F0E84}">
      <dsp:nvSpPr>
        <dsp:cNvPr id="0" name=""/>
        <dsp:cNvSpPr/>
      </dsp:nvSpPr>
      <dsp:spPr>
        <a:xfrm>
          <a:off x="1931519" y="3467999"/>
          <a:ext cx="2113657" cy="1056828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smtClean="0"/>
            <a:t>The Past Tenses</a:t>
          </a:r>
          <a:endParaRPr lang="ru-RU" sz="2600" kern="1200"/>
        </a:p>
      </dsp:txBody>
      <dsp:txXfrm>
        <a:off x="1983109" y="3519589"/>
        <a:ext cx="2010477" cy="953648"/>
      </dsp:txXfrm>
    </dsp:sp>
    <dsp:sp modelId="{3B9D6610-2CA9-499E-BCA7-D18F2354D3CC}">
      <dsp:nvSpPr>
        <dsp:cNvPr id="0" name=""/>
        <dsp:cNvSpPr/>
      </dsp:nvSpPr>
      <dsp:spPr>
        <a:xfrm>
          <a:off x="1235333" y="1325359"/>
          <a:ext cx="2113657" cy="1056828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smtClean="0"/>
            <a:t>The Passive</a:t>
          </a:r>
          <a:endParaRPr lang="ru-RU" sz="2600" kern="1200"/>
        </a:p>
      </dsp:txBody>
      <dsp:txXfrm>
        <a:off x="1286923" y="1376949"/>
        <a:ext cx="2010477" cy="95364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71B87E-D0C9-41A7-904D-AEA4D6DFCA8C}">
      <dsp:nvSpPr>
        <dsp:cNvPr id="0" name=""/>
        <dsp:cNvSpPr/>
      </dsp:nvSpPr>
      <dsp:spPr>
        <a:xfrm>
          <a:off x="0" y="344181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457F29C-6C1F-4772-B13F-704C8A115310}">
      <dsp:nvSpPr>
        <dsp:cNvPr id="0" name=""/>
        <dsp:cNvSpPr/>
      </dsp:nvSpPr>
      <dsp:spPr>
        <a:xfrm>
          <a:off x="411480" y="48981"/>
          <a:ext cx="5760720" cy="5904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Collocations</a:t>
          </a:r>
          <a:endParaRPr lang="ru-RU" sz="3200" kern="1200" dirty="0"/>
        </a:p>
      </dsp:txBody>
      <dsp:txXfrm>
        <a:off x="440301" y="77802"/>
        <a:ext cx="5703078" cy="532758"/>
      </dsp:txXfrm>
    </dsp:sp>
    <dsp:sp modelId="{519F4E8E-821F-4017-A906-BEADB48E3BB3}">
      <dsp:nvSpPr>
        <dsp:cNvPr id="0" name=""/>
        <dsp:cNvSpPr/>
      </dsp:nvSpPr>
      <dsp:spPr>
        <a:xfrm>
          <a:off x="0" y="1251381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6F67FD2-A016-42A6-A40C-99466A487BF2}">
      <dsp:nvSpPr>
        <dsp:cNvPr id="0" name=""/>
        <dsp:cNvSpPr/>
      </dsp:nvSpPr>
      <dsp:spPr>
        <a:xfrm>
          <a:off x="411480" y="956181"/>
          <a:ext cx="5760720" cy="59040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Words</a:t>
          </a:r>
          <a:r>
            <a:rPr lang="en-US" sz="2000" kern="1200" dirty="0" smtClean="0"/>
            <a:t> </a:t>
          </a:r>
          <a:r>
            <a:rPr lang="en-US" sz="3200" kern="1200" dirty="0" smtClean="0"/>
            <a:t>often</a:t>
          </a:r>
          <a:r>
            <a:rPr lang="en-US" sz="2000" kern="1200" dirty="0" smtClean="0"/>
            <a:t> </a:t>
          </a:r>
          <a:r>
            <a:rPr lang="en-US" sz="3200" kern="1200" dirty="0" smtClean="0"/>
            <a:t>confused</a:t>
          </a:r>
          <a:endParaRPr lang="ru-RU" sz="3200" kern="1200" dirty="0"/>
        </a:p>
      </dsp:txBody>
      <dsp:txXfrm>
        <a:off x="440301" y="985002"/>
        <a:ext cx="5703078" cy="532758"/>
      </dsp:txXfrm>
    </dsp:sp>
    <dsp:sp modelId="{DA16C830-7184-4260-8B4C-AFDCF9EFF4BB}">
      <dsp:nvSpPr>
        <dsp:cNvPr id="0" name=""/>
        <dsp:cNvSpPr/>
      </dsp:nvSpPr>
      <dsp:spPr>
        <a:xfrm>
          <a:off x="0" y="2158581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F4EAB1A-F66D-499C-88A2-6E003E70CC03}">
      <dsp:nvSpPr>
        <dsp:cNvPr id="0" name=""/>
        <dsp:cNvSpPr/>
      </dsp:nvSpPr>
      <dsp:spPr>
        <a:xfrm>
          <a:off x="411480" y="1863381"/>
          <a:ext cx="5760720" cy="59040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Phrasal</a:t>
          </a:r>
          <a:r>
            <a:rPr lang="en-US" sz="2000" kern="1200" dirty="0" smtClean="0"/>
            <a:t> </a:t>
          </a:r>
          <a:r>
            <a:rPr lang="en-US" sz="3200" kern="1200" dirty="0" smtClean="0"/>
            <a:t>verbs</a:t>
          </a:r>
          <a:endParaRPr lang="ru-RU" sz="3200" kern="1200" dirty="0"/>
        </a:p>
      </dsp:txBody>
      <dsp:txXfrm>
        <a:off x="440301" y="1892202"/>
        <a:ext cx="5703078" cy="532758"/>
      </dsp:txXfrm>
    </dsp:sp>
    <dsp:sp modelId="{9565E62D-BAC1-4B07-A6C7-71094AC70DBD}">
      <dsp:nvSpPr>
        <dsp:cNvPr id="0" name=""/>
        <dsp:cNvSpPr/>
      </dsp:nvSpPr>
      <dsp:spPr>
        <a:xfrm>
          <a:off x="0" y="3065781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27FA282-7F5B-45FD-A9CF-4D96DE1386E3}">
      <dsp:nvSpPr>
        <dsp:cNvPr id="0" name=""/>
        <dsp:cNvSpPr/>
      </dsp:nvSpPr>
      <dsp:spPr>
        <a:xfrm>
          <a:off x="411480" y="2770581"/>
          <a:ext cx="5760720" cy="59040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Expressing</a:t>
          </a:r>
          <a:r>
            <a:rPr lang="en-US" sz="2000" kern="1200" dirty="0" smtClean="0"/>
            <a:t> </a:t>
          </a:r>
          <a:r>
            <a:rPr lang="en-US" sz="3200" kern="1200" dirty="0" smtClean="0"/>
            <a:t>emotions</a:t>
          </a:r>
          <a:endParaRPr lang="ru-RU" sz="3200" kern="1200" dirty="0"/>
        </a:p>
      </dsp:txBody>
      <dsp:txXfrm>
        <a:off x="440301" y="2799402"/>
        <a:ext cx="5703078" cy="532758"/>
      </dsp:txXfrm>
    </dsp:sp>
    <dsp:sp modelId="{A12B11B8-7F82-44F0-8A9F-C8A5C0D18DAD}">
      <dsp:nvSpPr>
        <dsp:cNvPr id="0" name=""/>
        <dsp:cNvSpPr/>
      </dsp:nvSpPr>
      <dsp:spPr>
        <a:xfrm>
          <a:off x="0" y="3972981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57D805C-B67A-4795-83CA-7C9352885F37}">
      <dsp:nvSpPr>
        <dsp:cNvPr id="0" name=""/>
        <dsp:cNvSpPr/>
      </dsp:nvSpPr>
      <dsp:spPr>
        <a:xfrm>
          <a:off x="411480" y="3677781"/>
          <a:ext cx="5760720" cy="590400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Responding</a:t>
          </a:r>
          <a:r>
            <a:rPr lang="en-US" sz="2000" kern="1200" dirty="0" smtClean="0"/>
            <a:t> </a:t>
          </a:r>
          <a:r>
            <a:rPr lang="en-US" sz="3200" kern="1200" dirty="0" smtClean="0"/>
            <a:t>to</a:t>
          </a:r>
          <a:r>
            <a:rPr lang="en-US" sz="2000" kern="1200" dirty="0" smtClean="0"/>
            <a:t> </a:t>
          </a:r>
          <a:r>
            <a:rPr lang="en-US" sz="3200" kern="1200" dirty="0" smtClean="0"/>
            <a:t>suggestions</a:t>
          </a:r>
          <a:endParaRPr lang="ru-RU" sz="3200" kern="1200" dirty="0"/>
        </a:p>
      </dsp:txBody>
      <dsp:txXfrm>
        <a:off x="440301" y="3706602"/>
        <a:ext cx="5703078" cy="5327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BendingPictureCaption">
  <dgm:title val=""/>
  <dgm:desc val=""/>
  <dgm:catLst>
    <dgm:cat type="picture" pri="6000"/>
    <dgm:cat type="pictureconvert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7" srcId="0" destId="1" srcOrd="0" destOrd="0"/>
        <dgm:cxn modelId="8" srcId="0" destId="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diagram">
    <dgm:varLst>
      <dgm:dir/>
    </dgm:varLst>
    <dgm:choose name="Name0">
      <dgm:if name="Name1" func="var" arg="dir" op="equ" val="norm">
        <dgm:alg type="snake">
          <dgm:param type="off" val="ctr"/>
        </dgm:alg>
      </dgm:if>
      <dgm:else name="Name2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.19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if>
          <dgm:else name="Name5">
            <dgm:constrLst>
              <dgm:constr type="l" for="ch" forName="Image" refType="w" fact="0.06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else>
        </dgm:choose>
        <dgm:layoutNode name="Image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node0">
          <dgm:varLst>
            <dgm:bulletEnabled val="1"/>
          </dgm:varLst>
          <dgm:alg type="tx">
            <dgm:param type="txAnchorVertCh" val="mid"/>
            <dgm:param type="shpTxRTLAlignCh" val="r"/>
            <dgm:param type="lnSpAfParP" val="5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38C3F-1CAE-44FD-92C9-5D898E93ABF8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F597A-0EDE-4C63-ACB3-45667842DF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7238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38C3F-1CAE-44FD-92C9-5D898E93ABF8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F597A-0EDE-4C63-ACB3-45667842DF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473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38C3F-1CAE-44FD-92C9-5D898E93ABF8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F597A-0EDE-4C63-ACB3-45667842DF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14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38C3F-1CAE-44FD-92C9-5D898E93ABF8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F597A-0EDE-4C63-ACB3-45667842DF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6193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38C3F-1CAE-44FD-92C9-5D898E93ABF8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F597A-0EDE-4C63-ACB3-45667842DF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3571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38C3F-1CAE-44FD-92C9-5D898E93ABF8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F597A-0EDE-4C63-ACB3-45667842DF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029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38C3F-1CAE-44FD-92C9-5D898E93ABF8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F597A-0EDE-4C63-ACB3-45667842DF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443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38C3F-1CAE-44FD-92C9-5D898E93ABF8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F597A-0EDE-4C63-ACB3-45667842DF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345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38C3F-1CAE-44FD-92C9-5D898E93ABF8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F597A-0EDE-4C63-ACB3-45667842DF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128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38C3F-1CAE-44FD-92C9-5D898E93ABF8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F597A-0EDE-4C63-ACB3-45667842DF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362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38C3F-1CAE-44FD-92C9-5D898E93ABF8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F597A-0EDE-4C63-ACB3-45667842DF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76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38C3F-1CAE-44FD-92C9-5D898E93ABF8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F597A-0EDE-4C63-ACB3-45667842DF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682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732037059"/>
              </p:ext>
            </p:extLst>
          </p:nvPr>
        </p:nvGraphicFramePr>
        <p:xfrm>
          <a:off x="683568" y="620688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492896"/>
            <a:ext cx="6400800" cy="3145904"/>
          </a:xfrm>
        </p:spPr>
        <p:txBody>
          <a:bodyPr/>
          <a:lstStyle/>
          <a:p>
            <a:pPr lvl="0">
              <a:lnSpc>
                <a:spcPct val="150000"/>
              </a:lnSpc>
              <a:buClr>
                <a:srgbClr val="CFC60D"/>
              </a:buClr>
              <a:buSzPct val="85000"/>
            </a:pPr>
            <a:r>
              <a:rPr lang="ru-RU" sz="2400" b="1" dirty="0" err="1">
                <a:solidFill>
                  <a:srgbClr val="1D3641"/>
                </a:solidFill>
                <a:latin typeface="Miama Nueva" pitchFamily="2" charset="-52"/>
              </a:rPr>
              <a:t>Викладач</a:t>
            </a:r>
            <a:r>
              <a:rPr lang="ru-RU" sz="2400" b="1" dirty="0">
                <a:solidFill>
                  <a:srgbClr val="1D3641"/>
                </a:solidFill>
                <a:latin typeface="Miama Nueva" pitchFamily="2" charset="-52"/>
              </a:rPr>
              <a:t>: </a:t>
            </a:r>
          </a:p>
          <a:p>
            <a:pPr lvl="0">
              <a:lnSpc>
                <a:spcPct val="150000"/>
              </a:lnSpc>
              <a:buClr>
                <a:srgbClr val="CFC60D"/>
              </a:buClr>
              <a:buSzPct val="85000"/>
            </a:pPr>
            <a:r>
              <a:rPr lang="ru-RU" sz="2400" b="1" dirty="0" err="1">
                <a:solidFill>
                  <a:srgbClr val="1D3641"/>
                </a:solidFill>
                <a:latin typeface="Miama Nueva" pitchFamily="2" charset="-52"/>
              </a:rPr>
              <a:t>Зуброва</a:t>
            </a:r>
            <a:r>
              <a:rPr lang="ru-RU" sz="2400" b="1" dirty="0">
                <a:solidFill>
                  <a:srgbClr val="1D3641"/>
                </a:solidFill>
                <a:latin typeface="Miama Nueva" pitchFamily="2" charset="-52"/>
              </a:rPr>
              <a:t> Ольга </a:t>
            </a:r>
            <a:r>
              <a:rPr lang="ru-RU" sz="2400" b="1" dirty="0" err="1">
                <a:solidFill>
                  <a:srgbClr val="1D3641"/>
                </a:solidFill>
                <a:latin typeface="Miama Nueva" pitchFamily="2" charset="-52"/>
              </a:rPr>
              <a:t>Андріївна</a:t>
            </a:r>
            <a:r>
              <a:rPr lang="ru-RU" sz="2400" b="1" dirty="0">
                <a:solidFill>
                  <a:srgbClr val="1D3641"/>
                </a:solidFill>
                <a:latin typeface="Miama Nueva" pitchFamily="2" charset="-52"/>
              </a:rPr>
              <a:t>, </a:t>
            </a:r>
          </a:p>
          <a:p>
            <a:pPr lvl="0">
              <a:lnSpc>
                <a:spcPct val="150000"/>
              </a:lnSpc>
              <a:buClr>
                <a:srgbClr val="CFC60D"/>
              </a:buClr>
              <a:buSzPct val="85000"/>
            </a:pPr>
            <a:r>
              <a:rPr lang="ru-RU" sz="1800" b="1" dirty="0">
                <a:solidFill>
                  <a:srgbClr val="1D3641"/>
                </a:solidFill>
                <a:latin typeface="Miama Nueva" pitchFamily="2" charset="-52"/>
              </a:rPr>
              <a:t>кандидат </a:t>
            </a:r>
            <a:r>
              <a:rPr lang="ru-RU" sz="1800" b="1" dirty="0" err="1">
                <a:solidFill>
                  <a:srgbClr val="1D3641"/>
                </a:solidFill>
                <a:latin typeface="Miama Nueva" pitchFamily="2" charset="-52"/>
              </a:rPr>
              <a:t>педагогічних</a:t>
            </a:r>
            <a:r>
              <a:rPr lang="ru-RU" sz="1800" b="1" dirty="0">
                <a:solidFill>
                  <a:srgbClr val="1D3641"/>
                </a:solidFill>
                <a:latin typeface="Miama Nueva" pitchFamily="2" charset="-52"/>
              </a:rPr>
              <a:t> наук, доцент </a:t>
            </a:r>
            <a:r>
              <a:rPr lang="ru-RU" sz="1800" b="1" dirty="0" err="1">
                <a:solidFill>
                  <a:srgbClr val="1D3641"/>
                </a:solidFill>
                <a:latin typeface="Miama Nueva" pitchFamily="2" charset="-52"/>
              </a:rPr>
              <a:t>кафедри</a:t>
            </a:r>
            <a:r>
              <a:rPr lang="ru-RU" sz="1800" b="1" dirty="0">
                <a:solidFill>
                  <a:srgbClr val="1D3641"/>
                </a:solidFill>
                <a:latin typeface="Miama Nueva" pitchFamily="2" charset="-52"/>
              </a:rPr>
              <a:t> </a:t>
            </a:r>
            <a:r>
              <a:rPr lang="ru-RU" sz="1800" b="1" dirty="0" err="1">
                <a:solidFill>
                  <a:srgbClr val="1D3641"/>
                </a:solidFill>
                <a:latin typeface="Miama Nueva" pitchFamily="2" charset="-52"/>
              </a:rPr>
              <a:t>англійської</a:t>
            </a:r>
            <a:r>
              <a:rPr lang="ru-RU" sz="1800" b="1" dirty="0">
                <a:solidFill>
                  <a:srgbClr val="1D3641"/>
                </a:solidFill>
                <a:latin typeface="Miama Nueva" pitchFamily="2" charset="-52"/>
              </a:rPr>
              <a:t> </a:t>
            </a:r>
            <a:r>
              <a:rPr lang="ru-RU" sz="1800" b="1" dirty="0" err="1">
                <a:solidFill>
                  <a:srgbClr val="1D3641"/>
                </a:solidFill>
                <a:latin typeface="Miama Nueva" pitchFamily="2" charset="-52"/>
              </a:rPr>
              <a:t>мови</a:t>
            </a:r>
            <a:r>
              <a:rPr lang="ru-RU" sz="1800" b="1" dirty="0">
                <a:solidFill>
                  <a:srgbClr val="1D3641"/>
                </a:solidFill>
                <a:latin typeface="Miama Nueva" pitchFamily="2" charset="-52"/>
              </a:rPr>
              <a:t> та методики </a:t>
            </a:r>
            <a:r>
              <a:rPr lang="ru-RU" sz="1800" b="1" dirty="0" err="1">
                <a:solidFill>
                  <a:srgbClr val="1D3641"/>
                </a:solidFill>
                <a:latin typeface="Miama Nueva" pitchFamily="2" charset="-52"/>
              </a:rPr>
              <a:t>її</a:t>
            </a:r>
            <a:r>
              <a:rPr lang="ru-RU" sz="1800" b="1" dirty="0">
                <a:solidFill>
                  <a:srgbClr val="1D3641"/>
                </a:solidFill>
                <a:latin typeface="Miama Nueva" pitchFamily="2" charset="-52"/>
              </a:rPr>
              <a:t> </a:t>
            </a:r>
            <a:r>
              <a:rPr lang="ru-RU" sz="1800" b="1" dirty="0" err="1">
                <a:solidFill>
                  <a:srgbClr val="1D3641"/>
                </a:solidFill>
                <a:latin typeface="Miama Nueva" pitchFamily="2" charset="-52"/>
              </a:rPr>
              <a:t>викладання</a:t>
            </a:r>
            <a:endParaRPr lang="ru-RU" sz="1800" b="1" dirty="0">
              <a:solidFill>
                <a:srgbClr val="1D3641"/>
              </a:solidFill>
              <a:latin typeface="Miama Nueva" pitchFamily="2" charset="-52"/>
            </a:endParaRPr>
          </a:p>
          <a:p>
            <a:pPr lvl="0">
              <a:lnSpc>
                <a:spcPct val="150000"/>
              </a:lnSpc>
              <a:buClr>
                <a:srgbClr val="CFC60D"/>
              </a:buClr>
              <a:buSzPct val="85000"/>
            </a:pPr>
            <a:endParaRPr lang="uk-UA" sz="1800" b="1" dirty="0">
              <a:solidFill>
                <a:srgbClr val="1D3641"/>
              </a:solidFill>
              <a:latin typeface="Miama Nueva" pitchFamily="2" charset="-52"/>
            </a:endParaRPr>
          </a:p>
          <a:p>
            <a:pPr lvl="0">
              <a:lnSpc>
                <a:spcPct val="150000"/>
              </a:lnSpc>
              <a:buClr>
                <a:srgbClr val="CFC60D"/>
              </a:buClr>
              <a:buSzPct val="85000"/>
            </a:pPr>
            <a:r>
              <a:rPr lang="ru-RU" sz="1800" b="1" dirty="0">
                <a:solidFill>
                  <a:srgbClr val="1D3641"/>
                </a:solidFill>
                <a:latin typeface="BatangChe" pitchFamily="49" charset="-127"/>
                <a:ea typeface="BatangChe" pitchFamily="49" charset="-127"/>
              </a:rPr>
              <a:t>Курс </a:t>
            </a:r>
            <a:r>
              <a:rPr lang="ru-RU" sz="1800" b="1" dirty="0" err="1">
                <a:solidFill>
                  <a:srgbClr val="1D3641"/>
                </a:solidFill>
                <a:latin typeface="BatangChe" pitchFamily="49" charset="-127"/>
                <a:ea typeface="BatangChe" pitchFamily="49" charset="-127"/>
              </a:rPr>
              <a:t>викладається</a:t>
            </a:r>
            <a:r>
              <a:rPr lang="ru-RU" sz="1800" b="1" dirty="0">
                <a:solidFill>
                  <a:srgbClr val="1D3641"/>
                </a:solidFill>
                <a:latin typeface="BatangChe" pitchFamily="49" charset="-127"/>
                <a:ea typeface="BatangChe" pitchFamily="49" charset="-127"/>
              </a:rPr>
              <a:t> </a:t>
            </a:r>
            <a:r>
              <a:rPr lang="ru-RU" sz="1800" b="1" dirty="0" err="1">
                <a:solidFill>
                  <a:srgbClr val="1D3641"/>
                </a:solidFill>
                <a:latin typeface="BatangChe" pitchFamily="49" charset="-127"/>
                <a:ea typeface="BatangChe" pitchFamily="49" charset="-127"/>
              </a:rPr>
              <a:t>англійською</a:t>
            </a:r>
            <a:endParaRPr lang="ru-RU" sz="1800" b="1" dirty="0">
              <a:solidFill>
                <a:srgbClr val="1D3641"/>
              </a:solidFill>
              <a:latin typeface="BatangChe" pitchFamily="49" charset="-127"/>
              <a:ea typeface="BatangChe" pitchFamily="49" charset="-127"/>
            </a:endParaRPr>
          </a:p>
          <a:p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387904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676"/>
    </mc:Choice>
    <mc:Fallback>
      <p:transition spd="slow" advTm="1467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000" b="1" dirty="0">
                <a:solidFill>
                  <a:srgbClr val="0070C0"/>
                </a:solidFill>
                <a:latin typeface="Gulim" pitchFamily="34" charset="-127"/>
                <a:ea typeface="Gulim" pitchFamily="34" charset="-127"/>
              </a:rPr>
              <a:t>Мета курсу:</a:t>
            </a:r>
            <a:endParaRPr lang="ru-RU" sz="4000" b="1" dirty="0">
              <a:solidFill>
                <a:srgbClr val="0070C0"/>
              </a:solidFill>
              <a:latin typeface="Gulim" pitchFamily="34" charset="-127"/>
              <a:ea typeface="Gulim" pitchFamily="34" charset="-127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286606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9929842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233"/>
    </mc:Choice>
    <mc:Fallback>
      <p:transition spd="slow" advTm="1023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0070C0"/>
                </a:solidFill>
                <a:latin typeface="Gulim" pitchFamily="34" charset="-127"/>
                <a:ea typeface="Gulim" pitchFamily="34" charset="-127"/>
              </a:rPr>
              <a:t>Speaking and Reading</a:t>
            </a:r>
            <a:endParaRPr lang="ru-RU" sz="4000" b="1" dirty="0">
              <a:solidFill>
                <a:srgbClr val="0070C0"/>
              </a:solidFill>
              <a:latin typeface="Gulim" pitchFamily="34" charset="-127"/>
              <a:ea typeface="Gulim" pitchFamily="34" charset="-127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330937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3411555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638"/>
    </mc:Choice>
    <mc:Fallback>
      <p:transition spd="slow" advTm="1263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rgbClr val="0070C0"/>
                </a:solidFill>
                <a:latin typeface="Gulim" pitchFamily="34" charset="-127"/>
                <a:ea typeface="Gulim" pitchFamily="34" charset="-127"/>
              </a:rPr>
              <a:t>Writing</a:t>
            </a:r>
            <a:endParaRPr lang="ru-RU" sz="4000" b="1" dirty="0">
              <a:solidFill>
                <a:srgbClr val="0070C0"/>
              </a:solidFill>
              <a:latin typeface="Gulim" pitchFamily="34" charset="-127"/>
              <a:ea typeface="Gulim" pitchFamily="34" charset="-127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365874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41919295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311"/>
    </mc:Choice>
    <mc:Fallback>
      <p:transition spd="slow" advTm="931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rgbClr val="0070C0"/>
                </a:solidFill>
                <a:latin typeface="Gulim" pitchFamily="34" charset="-127"/>
                <a:ea typeface="Gulim" pitchFamily="34" charset="-127"/>
              </a:rPr>
              <a:t>Translation</a:t>
            </a:r>
            <a:endParaRPr lang="ru-RU" sz="4000" b="1" dirty="0">
              <a:solidFill>
                <a:srgbClr val="0070C0"/>
              </a:solidFill>
              <a:latin typeface="Gulim" pitchFamily="34" charset="-127"/>
              <a:ea typeface="Gulim" pitchFamily="34" charset="-127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646658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6424153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365"/>
    </mc:Choice>
    <mc:Fallback>
      <p:transition spd="slow" advTm="936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rgbClr val="0070C0"/>
                </a:solidFill>
                <a:latin typeface="Gulim" pitchFamily="34" charset="-127"/>
                <a:ea typeface="Gulim" pitchFamily="34" charset="-127"/>
              </a:rPr>
              <a:t>Grammar</a:t>
            </a:r>
            <a:endParaRPr lang="ru-RU" sz="4000" b="1" dirty="0">
              <a:solidFill>
                <a:srgbClr val="0070C0"/>
              </a:solidFill>
              <a:latin typeface="Gulim" pitchFamily="34" charset="-127"/>
              <a:ea typeface="Gulim" pitchFamily="34" charset="-127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125516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036377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481"/>
    </mc:Choice>
    <mc:Fallback>
      <p:transition spd="slow" advTm="1148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rgbClr val="0070C0"/>
                </a:solidFill>
                <a:latin typeface="Gulim" pitchFamily="34" charset="-127"/>
                <a:ea typeface="Gulim" pitchFamily="34" charset="-127"/>
              </a:rPr>
              <a:t>Language Focus</a:t>
            </a:r>
            <a:endParaRPr lang="ru-RU" sz="4000" b="1" dirty="0">
              <a:solidFill>
                <a:srgbClr val="0070C0"/>
              </a:solidFill>
              <a:latin typeface="Gulim" pitchFamily="34" charset="-127"/>
              <a:ea typeface="Gulim" pitchFamily="34" charset="-127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372797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6915970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063"/>
    </mc:Choice>
    <mc:Fallback>
      <p:transition spd="slow" advTm="1406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AsOne/>
      </p:bldGraphic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2.8|1.4|2.1|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.6"/>
</p:tagLst>
</file>

<file path=ppt/theme/theme1.xml><?xml version="1.0" encoding="utf-8"?>
<a:theme xmlns:a="http://schemas.openxmlformats.org/drawingml/2006/main" name="Тема Offic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119</TotalTime>
  <Words>94</Words>
  <Application>Microsoft Office PowerPoint</Application>
  <PresentationFormat>Экран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Мета курсу:</vt:lpstr>
      <vt:lpstr>Speaking and Reading</vt:lpstr>
      <vt:lpstr>Writing</vt:lpstr>
      <vt:lpstr>Translation</vt:lpstr>
      <vt:lpstr>Grammar</vt:lpstr>
      <vt:lpstr>Language Focus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ПРАКТИЧНИЙ КУРС АНГЛІЙСЬКОЇ МОВИ ТА ПЕРЕКЛАДУ</dc:title>
  <dc:creator>ADMIN</dc:creator>
  <cp:lastModifiedBy>ADMIN</cp:lastModifiedBy>
  <cp:revision>15</cp:revision>
  <dcterms:created xsi:type="dcterms:W3CDTF">2020-06-15T07:35:47Z</dcterms:created>
  <dcterms:modified xsi:type="dcterms:W3CDTF">2020-06-16T10:57:31Z</dcterms:modified>
</cp:coreProperties>
</file>