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04895-DBF8-4246-8D61-10BA8D391141}" type="datetimeFigureOut">
              <a:rPr lang="ru-RU" smtClean="0"/>
              <a:t>08.07.2020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908E-EDFE-459F-9EF4-0D71DA91A7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ПСИХОЛІНГВІСТИКА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 КУРСУ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/>
              <a:t>    Метою викладання </a:t>
            </a:r>
            <a:r>
              <a:rPr lang="uk-UA" dirty="0"/>
              <a:t>дисципліни «</a:t>
            </a:r>
            <a:r>
              <a:rPr lang="uk-UA" dirty="0" smtClean="0"/>
              <a:t>Психолінгвістика» </a:t>
            </a:r>
            <a:r>
              <a:rPr lang="uk-UA" dirty="0"/>
              <a:t>є формування умінь аналізувати мовні явища як об’єктивацію багатофакторної діяльності людини; засвоєння інформації про зміст, проблеми і методи сучасної психолінгвістики; теорію мовленнєвої діяльності, її структуру та </a:t>
            </a:r>
            <a:r>
              <a:rPr lang="uk-UA" dirty="0" smtClean="0"/>
              <a:t>механізми.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  КУРСУ: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/>
            <a:r>
              <a:rPr lang="uk-UA" dirty="0" smtClean="0"/>
              <a:t>Ознайомитися </a:t>
            </a:r>
            <a:r>
              <a:rPr lang="uk-UA" dirty="0"/>
              <a:t>з предметом «Психолінгвістика та етнолінгвістика», його структурою</a:t>
            </a:r>
            <a:r>
              <a:rPr lang="ru-RU" dirty="0"/>
              <a:t>;</a:t>
            </a:r>
            <a:r>
              <a:rPr lang="uk-UA" dirty="0"/>
              <a:t> періодизацією становлення та розвитку.</a:t>
            </a:r>
            <a:endParaRPr lang="ru-RU" dirty="0"/>
          </a:p>
          <a:p>
            <a:pPr lvl="0" algn="just"/>
            <a:r>
              <a:rPr lang="uk-UA" dirty="0"/>
              <a:t>Визначити мовні явища у контексті психолінгвістичного аналізу .</a:t>
            </a:r>
            <a:endParaRPr lang="ru-RU" dirty="0"/>
          </a:p>
          <a:p>
            <a:pPr lvl="0" algn="just"/>
            <a:r>
              <a:rPr lang="uk-UA" dirty="0"/>
              <a:t>Розглянути теорії виникнення мови (філогенез)</a:t>
            </a:r>
            <a:r>
              <a:rPr lang="ru-RU" dirty="0"/>
              <a:t>;</a:t>
            </a:r>
            <a:r>
              <a:rPr lang="uk-UA" dirty="0"/>
              <a:t> процес становлення і розвитку мовлення окремого індивіда (онтогенез).</a:t>
            </a:r>
            <a:endParaRPr lang="ru-RU" dirty="0"/>
          </a:p>
          <a:p>
            <a:pPr lvl="0" algn="just"/>
            <a:r>
              <a:rPr lang="uk-UA" dirty="0"/>
              <a:t>Усвідомити психолінгвістичні проблеми мовленнєвого мислення.</a:t>
            </a:r>
            <a:endParaRPr lang="ru-RU" dirty="0"/>
          </a:p>
          <a:p>
            <a:pPr lvl="0" algn="just"/>
            <a:r>
              <a:rPr lang="uk-UA" dirty="0"/>
              <a:t>Проаналізувати текст як об’єкт </a:t>
            </a:r>
            <a:r>
              <a:rPr lang="uk-UA" dirty="0" smtClean="0"/>
              <a:t>психолінгвістики, ознайомитися </a:t>
            </a:r>
            <a:r>
              <a:rPr lang="uk-UA" dirty="0"/>
              <a:t>з поняттям «інтерпретація тексту».</a:t>
            </a:r>
            <a:endParaRPr lang="ru-RU" dirty="0"/>
          </a:p>
          <a:p>
            <a:pPr lvl="0" algn="just"/>
            <a:r>
              <a:rPr lang="uk-UA" dirty="0"/>
              <a:t>Аналізувати мовленнєву діяльність в соціокультурно-мовленнєвому контексті.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Здобувачі навчаться: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just">
              <a:buNone/>
            </a:pPr>
            <a:r>
              <a:rPr lang="uk-UA" dirty="0" smtClean="0"/>
              <a:t>1)   аналізувати </a:t>
            </a:r>
            <a:r>
              <a:rPr lang="uk-UA" dirty="0"/>
              <a:t>текст як об’єкт </a:t>
            </a:r>
            <a:r>
              <a:rPr lang="uk-UA" dirty="0" smtClean="0"/>
              <a:t>психолінгвістики;</a:t>
            </a:r>
          </a:p>
          <a:p>
            <a:pPr marL="514350" indent="-514350" algn="just">
              <a:buNone/>
            </a:pPr>
            <a:r>
              <a:rPr lang="uk-UA" dirty="0" smtClean="0"/>
              <a:t>2)   інтерпретувати </a:t>
            </a:r>
            <a:r>
              <a:rPr lang="uk-UA" dirty="0"/>
              <a:t>різні за жанровими видами </a:t>
            </a:r>
            <a:r>
              <a:rPr lang="uk-UA" dirty="0" smtClean="0"/>
              <a:t>тексти;</a:t>
            </a:r>
          </a:p>
          <a:p>
            <a:pPr marL="514350" indent="-514350" algn="just">
              <a:buNone/>
            </a:pPr>
            <a:r>
              <a:rPr lang="uk-UA" dirty="0" smtClean="0"/>
              <a:t>3) аналізувати </a:t>
            </a:r>
            <a:r>
              <a:rPr lang="uk-UA" dirty="0"/>
              <a:t>мовленнєву діяльність в соціокультурно-мовленнєвому контексті; </a:t>
            </a:r>
            <a:endParaRPr lang="uk-UA" dirty="0" smtClean="0"/>
          </a:p>
          <a:p>
            <a:pPr marL="514350" indent="-514350" algn="just">
              <a:buNone/>
            </a:pPr>
            <a:r>
              <a:rPr lang="uk-UA" dirty="0" smtClean="0"/>
              <a:t>4)   виділяти </a:t>
            </a:r>
            <a:r>
              <a:rPr lang="uk-UA" dirty="0"/>
              <a:t>чинники, що впливають на мовну діяльність; </a:t>
            </a:r>
            <a:endParaRPr lang="uk-UA" dirty="0" smtClean="0"/>
          </a:p>
          <a:p>
            <a:pPr marL="514350" indent="-514350" algn="just">
              <a:buNone/>
            </a:pPr>
            <a:r>
              <a:rPr lang="uk-UA" dirty="0" smtClean="0"/>
              <a:t>5) діагностувати </a:t>
            </a:r>
            <a:r>
              <a:rPr lang="uk-UA" dirty="0"/>
              <a:t>причину мовленнєвих порушень у мовленні дітей; </a:t>
            </a:r>
            <a:endParaRPr lang="uk-UA" dirty="0" smtClean="0"/>
          </a:p>
          <a:p>
            <a:pPr marL="514350" indent="-514350" algn="just">
              <a:buNone/>
            </a:pPr>
            <a:r>
              <a:rPr lang="uk-UA" dirty="0" smtClean="0"/>
              <a:t>6) здійснювати </a:t>
            </a:r>
            <a:r>
              <a:rPr lang="uk-UA" dirty="0"/>
              <a:t>психолінгвістичний аналіз мовленнєвого потоку; </a:t>
            </a:r>
            <a:endParaRPr lang="uk-UA" dirty="0" smtClean="0"/>
          </a:p>
          <a:p>
            <a:pPr marL="514350" indent="-514350" algn="just">
              <a:buNone/>
            </a:pPr>
            <a:r>
              <a:rPr lang="uk-UA" dirty="0" smtClean="0"/>
              <a:t>7) користуватися </a:t>
            </a:r>
            <a:r>
              <a:rPr lang="uk-UA" dirty="0"/>
              <a:t>основними психолінгвістичними експериментальними та діагностичними методиками.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До зустрічі на заняттях з         </a:t>
            </a:r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</a:t>
            </a:r>
            <a:r>
              <a:rPr lang="uk-UA" dirty="0" err="1" smtClean="0"/>
              <a:t>“Психлолінгвістики”</a:t>
            </a:r>
            <a:r>
              <a:rPr lang="uk-UA" dirty="0" smtClean="0"/>
              <a:t>!!!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190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ПСИХОЛІНГВІСТИКА</vt:lpstr>
      <vt:lpstr>МЕТА  КУРСУ</vt:lpstr>
      <vt:lpstr>ЗАВДАННЯ   КУРСУ:</vt:lpstr>
      <vt:lpstr>Здобувачі навчаться: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ПСИХОЛІНГВІСТИКА</dc:title>
  <dc:creator>VNikolyuk</dc:creator>
  <cp:lastModifiedBy>VNikolyuk</cp:lastModifiedBy>
  <cp:revision>5</cp:revision>
  <dcterms:created xsi:type="dcterms:W3CDTF">2020-07-08T10:46:21Z</dcterms:created>
  <dcterms:modified xsi:type="dcterms:W3CDTF">2020-07-08T11:18:18Z</dcterms:modified>
</cp:coreProperties>
</file>