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792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media-share-0-02-05-d4bb48c2f1a537cd6560560cb87f71507cc3c70d71460d5772dff4caf9461dfe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6114" y="1"/>
            <a:ext cx="1915886" cy="1915886"/>
          </a:xfrm>
          <a:prstGeom prst="rect">
            <a:avLst/>
          </a:prstGeom>
          <a:noFill/>
        </p:spPr>
      </p:pic>
      <p:sp>
        <p:nvSpPr>
          <p:cNvPr id="11" name="Заголовок 10">
            <a:extLst>
              <a:ext uri="{FF2B5EF4-FFF2-40B4-BE49-F238E27FC236}">
                <a16:creationId xmlns="" xmlns:a16="http://schemas.microsoft.com/office/drawing/2014/main" id="{B02A6D43-C9D3-43AA-B802-163928373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51425"/>
            <a:ext cx="8596668" cy="2117396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Херсонський державний університет</a:t>
            </a:r>
            <a:b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 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біології, географії та екології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географії та екології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="" xmlns:a16="http://schemas.microsoft.com/office/drawing/2014/main" id="{E331D218-A68A-46E2-810E-2374FE68A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7" y="1659989"/>
            <a:ext cx="10986867" cy="49940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uk-UA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«СОЦІОЛОГІЯ»</a:t>
            </a:r>
            <a:endParaRPr lang="uk-UA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Вибіркова навчальна дисципліна</a:t>
            </a:r>
          </a:p>
          <a:p>
            <a:pPr marL="0" indent="0" algn="ctr">
              <a:buNone/>
            </a:pPr>
            <a:r>
              <a:rPr lang="uk-UA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(бакалаврський) рівень вищої освіти</a:t>
            </a:r>
          </a:p>
          <a:p>
            <a:pPr marL="0" indent="0" algn="ctr">
              <a:buNone/>
            </a:pPr>
            <a:endParaRPr lang="uk-UA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2020-2021 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 рік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Пользователь\Downloads\media-share-0-02-05-681ac04a635468eea2c58e06a6031a16daed2bbbf5884c89b61aaaf0890a4660-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884800" cy="191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238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701" y="451304"/>
            <a:ext cx="10221912" cy="521154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рекомендованої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3900" y="943429"/>
            <a:ext cx="11061700" cy="573314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Гавриленко І.М.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Кн. 1, 2.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статика.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2000-2001.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вищих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 За ред.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В.Г.Городяненка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Академія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2002.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ред. С.О.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Макєєва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2000.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Гіденс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Е.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/ Пер.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англ. – К.: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1999.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наука про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ред.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В.П.Андрущенка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М.І. Горлача. – К., 1998.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Курс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лекцій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Друге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ЛБА, 1998.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Кравченко А.И. Социология. Учебник. – М.: Наука, 2001.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Якуба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О.О.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1996.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Захарченко М.В.,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Погорілий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О.І.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1993.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Захарченко М.В.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Соціологічна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думка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1996.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Танчер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В., Ручка А. Курс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теоретичної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1996.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Громов М. и др. Западная теоретическая социология. – С.-П., 1996.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Сорокин П. Человек. Цивилизация. Общество. – М., 1992.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Українське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десять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незалежності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 За ред. В.М.Ворони, А.О.Ручки. – К., 2000.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Українське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порозі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третього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тисячоліття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Кол.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ред. М.О.Шульги. – К., 1999.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Ядов В.А. Стратегия социологического исследования. – М., 1998.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Паніна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Н.О.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Технологія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соціологічного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К., 1996.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Піча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В.М.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Загальний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курс. – К., 2000.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Радаев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В.В.,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Шкаратан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О.И. Социальная стратификация. – М., 1996.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Смелзер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Н. Социология. – М., 1993.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ареал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особистості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HAH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 Наш час, 2005.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Структурні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виміри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/ За ред. С.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Макеєва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К., 2006.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0108" y="761994"/>
            <a:ext cx="10230448" cy="683990"/>
          </a:xfrm>
        </p:spPr>
        <p:txBody>
          <a:bodyPr>
            <a:noAutofit/>
          </a:bodyPr>
          <a:lstStyle/>
          <a:p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наука про соціальну структуру, соціальні зміни і соціальну поведінку.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6971" y="1465943"/>
            <a:ext cx="10682515" cy="500017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Мета курсу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теоретичними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засадами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дослідницькими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майбутніх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спеціалістів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високої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соціологічної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курсу: </a:t>
            </a:r>
          </a:p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специфіки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соціологічного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сутності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функцій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опанування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поняттями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спільноти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стратифікації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соціально-класовою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національно-етнічною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поселенською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підструктурами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соціальною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поведінкою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нкції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соціології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дослідження суспільства;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формування сучасних уявлень про суспільство у населення;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вивчення громадської думки як дзеркало для суспільства 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саорефлексія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формування соціологічної культури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725" y="337451"/>
            <a:ext cx="8911687" cy="658590"/>
          </a:xfrm>
        </p:spPr>
        <p:txBody>
          <a:bodyPr>
            <a:norm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Перелік тем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8629" y="928914"/>
            <a:ext cx="11103428" cy="5929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Предмет та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соціології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як науки в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історичний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соціологічного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Методологія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соціологічних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як система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Сфери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суспільного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структура та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стратифікація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інститути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Типологія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інститутів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Індивід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Соціалізація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Культура як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феномен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Сім’я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та мала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Система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вищої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та Америки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12.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Соціальні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Тема 13.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Візуальна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соціологія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4368" y="624115"/>
            <a:ext cx="8911687" cy="573314"/>
          </a:xfrm>
        </p:spPr>
        <p:txBody>
          <a:bodyPr>
            <a:norm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Соціологічна культура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1598" y="1623786"/>
            <a:ext cx="8915400" cy="185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 Знати суспільство, в якому живеш.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2. Розуміти суспільство.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3. Вміти жити та досягати успіху в цьому суспільстві.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624110"/>
            <a:ext cx="6807200" cy="607790"/>
          </a:xfrm>
        </p:spPr>
        <p:txBody>
          <a:bodyPr>
            <a:norm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Структура української соціології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62743" y="1473200"/>
            <a:ext cx="10174514" cy="3777622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Академічна соціологія (Інститут соціології  Національної Академії наук України, університети).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Соціологічна Асоціація України.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Мережа соціологічних дослідницьких центрів (Центр імені О. Разумкова, Київський міжнародний інститут соціології, Рейтинг,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Соціс-Геллап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Східноукраїнський соціологічний центр, Пульс, Взаємодія та ін.).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Відомчі соціологічні центри.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3190"/>
          </a:xfrm>
        </p:spPr>
        <p:txBody>
          <a:bodyPr>
            <a:normAutofit/>
          </a:bodyPr>
          <a:lstStyle/>
          <a:p>
            <a:pPr algn="ctr"/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Українські соціологи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1112" y="1295400"/>
            <a:ext cx="8915400" cy="4978400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Віль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Бакіров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Наталія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Черниш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Євген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Головаха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Віктор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Городяненко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Ілля Кононов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Володимир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Паніотто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Валерій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Хмелько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Ольга Балакірєва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Володимир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Коробов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Микола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Гоманюк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Саркисов\gromadska-dumka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3630" y="961571"/>
            <a:ext cx="9380489" cy="494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Опитування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найпоширен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іший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метод вивчення громадської думки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opituvannya-543x3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8094" y="1935163"/>
            <a:ext cx="6255812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2225" y="446310"/>
            <a:ext cx="8911687" cy="785590"/>
          </a:xfrm>
        </p:spPr>
        <p:txBody>
          <a:bodyPr>
            <a:normAutofit/>
          </a:bodyPr>
          <a:lstStyle/>
          <a:p>
            <a:pPr algn="ctr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Фокус-групове дослідження громадської думки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9971" r="49653" b="9687"/>
          <a:stretch>
            <a:fillRect/>
          </a:stretch>
        </p:blipFill>
        <p:spPr bwMode="auto">
          <a:xfrm>
            <a:off x="3136901" y="1206500"/>
            <a:ext cx="6231538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610</Words>
  <Application>Microsoft Office PowerPoint</Application>
  <PresentationFormat>Произвольный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Херсонський державний університет Факультет  біології, географії та екології Кафедра географії та екології</vt:lpstr>
      <vt:lpstr>Соціологія – наука про соціальну структуру, соціальні зміни і соціальну поведінку.</vt:lpstr>
      <vt:lpstr>Перелік тем</vt:lpstr>
      <vt:lpstr>Соціологічна культура</vt:lpstr>
      <vt:lpstr>Структура української соціології</vt:lpstr>
      <vt:lpstr>Українські соціологи</vt:lpstr>
      <vt:lpstr>Слайд 7</vt:lpstr>
      <vt:lpstr>Опитування – найпоширеніший метод вивчення громадської думки</vt:lpstr>
      <vt:lpstr>Фокус-групове дослідження громадської думки</vt:lpstr>
      <vt:lpstr>Список рекомендованої літератури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університет Факультет  ________ Кафедра __________</dc:title>
  <dc:creator>Черная Марина Николаевна</dc:creator>
  <cp:lastModifiedBy>Пользователь</cp:lastModifiedBy>
  <cp:revision>21</cp:revision>
  <dcterms:created xsi:type="dcterms:W3CDTF">2020-06-10T06:19:03Z</dcterms:created>
  <dcterms:modified xsi:type="dcterms:W3CDTF">2020-07-29T12:47:17Z</dcterms:modified>
</cp:coreProperties>
</file>