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05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130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173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027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D862A6-256A-42CF-900F-8AB283D2C265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847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470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41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053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358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4259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4117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986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 smtClean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Clr>
                <a:srgbClr val="C66951"/>
              </a:buClr>
              <a:buNone/>
            </a:pP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2800" b="1" cap="all" dirty="0" smtClean="0">
                <a:latin typeface="Times New Roman" pitchFamily="18" charset="0"/>
                <a:cs typeface="Times New Roman" pitchFamily="18" charset="0"/>
              </a:rPr>
              <a:t>Стратегія бізнесу та ціноутворення</a:t>
            </a: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Галузь знань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29 Міжнародні відносини</a:t>
            </a: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Спеціальність 292 «Міжнародні економічні відносини»</a:t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бакалавр</a:t>
            </a: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ХЕРСОН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7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Херсонський державний університет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Факультет економіки та менеджменту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Кафедра економіки та міжнародних економічних відносин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1107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776" y="476672"/>
            <a:ext cx="633670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uk-UA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 дисципліни є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відносини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що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виникають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у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процесі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формування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цін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на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продукцію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послуги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підприємств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.</a:t>
            </a:r>
          </a:p>
          <a:p>
            <a:pPr algn="just"/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викладання навчальної дисципліни є  </a:t>
            </a:r>
            <a:r>
              <a:rPr lang="uk-UA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формування у студентів комплексу знань з теоретичних та методологічних основ ціноутворення, оволодіння ними прийомами розробки цінової політики і стратегії, методами розрахунків внутрішніх, зовнішньоторговельних, світових, оптових і роздрібних цін, </a:t>
            </a:r>
            <a:r>
              <a:rPr lang="uk-UA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цін</a:t>
            </a:r>
            <a:r>
              <a:rPr lang="uk-UA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міжнародних контрактів та ін.</a:t>
            </a:r>
          </a:p>
          <a:p>
            <a:pPr algn="just"/>
            <a:r>
              <a:rPr lang="uk-UA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Основними завданнями</a:t>
            </a:r>
            <a:r>
              <a:rPr lang="uk-UA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вивчення дисципліни є: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засвоєнні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студентами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системних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знань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щодо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політики</a:t>
            </a:r>
            <a:r>
              <a:rPr lang="ru-RU" sz="2000" dirty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формування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цін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показу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взаємозв’язку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ціноутворення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з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іншими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елементами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маркетингової</a:t>
            </a:r>
            <a:r>
              <a:rPr lang="ru-RU" sz="2000" dirty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політики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фірми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7168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844824"/>
            <a:ext cx="8568951" cy="4407408"/>
          </a:xfrm>
        </p:spPr>
        <p:txBody>
          <a:bodyPr>
            <a:no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1. Ціна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і її сутність, функції цін в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економіці.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2. Принципи ринкового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ціноутворення.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3. Ціноутворення на ринках різних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типів.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. Система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цін.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5. Витрати у структурі ціни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виробництва.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6. Прибуток у структурі ціни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виробництва.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7. Структура ціни реалізації та її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розрахунок.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8. Державне регулювання цін в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ринковій економіці.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9. Цінова політика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підприємства.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10. Цінова стратегія підприємства на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ринку.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. Методи встановлення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цін.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. Життєвий цикл товару на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ринку.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. Встановлення цін на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експортну продукцію.</a:t>
            </a: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4783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887820"/>
            <a:ext cx="8609381" cy="495028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Закон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ціноутворення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21.06.2012 р. № 5007-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VI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Закон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захист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недобросовісної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конкуренції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18.12.2008 р.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 689-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VI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Закон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обмеження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монополізму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недопущення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недобросовісної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конкуренції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18.02.1992 р.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4. Про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ціноутворення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умовах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реформування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економіки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Постанова КМ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21.10.1994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р. № 733.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Положення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Державну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інспекцію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 контролю за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цінами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Постанова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30.03.2012 р. №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236/2012.27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Положення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державне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цін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тарифів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продукцію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виробничотехнічного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призначення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товари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народного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споживання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послуги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монопольних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утворень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Постанова КМ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22.02.2095 р. № 135.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Верхоглядова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Н.І.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ціноутворення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[Текст] 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/ Н.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І.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Верхоглядова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С. Б.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Ільіна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Н. А.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Іваннікова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Я. Я.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Слабко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Ю. В. Лисенко. – К.: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Кондор, 2006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р.– 252 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 Захарченко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В. І.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Методичні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регіонального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ціноутворення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промислову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продукцію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Електронний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ресурс] / В. І. Захарченко, Н. М.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Андрієнко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//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Економіка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реалії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часу. - 2015. - № 2. - С. 201-206. - Режим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доступу: http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://nbuv.gov.ua/UJRN/econrch_2015_2_32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РЕКОМЕНДОВАНА 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12942661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1591</TotalTime>
  <Words>374</Words>
  <Application>Microsoft Office PowerPoint</Application>
  <PresentationFormat>Экран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Сетка</vt:lpstr>
      <vt:lpstr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vt:lpstr>
      <vt:lpstr>Презентация PowerPoint</vt:lpstr>
      <vt:lpstr>Перелік тем</vt:lpstr>
      <vt:lpstr>РЕКОМЕНДОВАНА 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dc:title>
  <dc:creator>Owner</dc:creator>
  <cp:lastModifiedBy>Owner</cp:lastModifiedBy>
  <cp:revision>3</cp:revision>
  <dcterms:created xsi:type="dcterms:W3CDTF">2020-06-14T18:05:37Z</dcterms:created>
  <dcterms:modified xsi:type="dcterms:W3CDTF">2020-07-09T15:40:56Z</dcterms:modified>
</cp:coreProperties>
</file>