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5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6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7.xml" ContentType="application/vnd.openxmlformats-officedocument.presentationml.tag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8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9.xml" ContentType="application/vnd.openxmlformats-officedocument.presentationml.tags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10.xml" ContentType="application/vnd.openxmlformats-officedocument.presentationml.tag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ags/tag11.xml" ContentType="application/vnd.openxmlformats-officedocument.presentationml.tags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tags/tag12.xml" ContentType="application/vnd.openxmlformats-officedocument.presentationml.tags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4284"/>
    <a:srgbClr val="A521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FC9096-5E37-429E-9133-0D4855C07C83}" type="doc">
      <dgm:prSet loTypeId="urn:microsoft.com/office/officeart/2005/8/layout/venn1" loCatId="relationship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16B0FFCA-2044-4FEF-8314-68DE03ED5C79}">
      <dgm:prSet/>
      <dgm:spPr/>
      <dgm:t>
        <a:bodyPr/>
        <a:lstStyle/>
        <a:p>
          <a:pPr rtl="0"/>
          <a:r>
            <a:rPr lang="ru-RU" smtClean="0"/>
            <a:t>ознайомлення з основами теорії та практики перекладу з англійської мови на українську та з української мови на англійську</a:t>
          </a:r>
          <a:endParaRPr lang="ru-RU"/>
        </a:p>
      </dgm:t>
    </dgm:pt>
    <dgm:pt modelId="{9C469443-359E-4224-9CDA-A60BF95E8546}" type="parTrans" cxnId="{47546974-0E85-44A5-AC9C-FF4D60CF8FED}">
      <dgm:prSet/>
      <dgm:spPr/>
      <dgm:t>
        <a:bodyPr/>
        <a:lstStyle/>
        <a:p>
          <a:endParaRPr lang="ru-RU"/>
        </a:p>
      </dgm:t>
    </dgm:pt>
    <dgm:pt modelId="{BEE3F868-95FD-49B4-8645-44BF66EDCB2B}" type="sibTrans" cxnId="{47546974-0E85-44A5-AC9C-FF4D60CF8FED}">
      <dgm:prSet/>
      <dgm:spPr/>
      <dgm:t>
        <a:bodyPr/>
        <a:lstStyle/>
        <a:p>
          <a:endParaRPr lang="ru-RU"/>
        </a:p>
      </dgm:t>
    </dgm:pt>
    <dgm:pt modelId="{518673C5-E595-49CD-9B02-FC9CF6BACFC6}">
      <dgm:prSet/>
      <dgm:spPr/>
      <dgm:t>
        <a:bodyPr/>
        <a:lstStyle/>
        <a:p>
          <a:pPr rtl="0"/>
          <a:r>
            <a:rPr lang="ru-RU" smtClean="0"/>
            <a:t>формування перекладацьких умінь і навичок</a:t>
          </a:r>
          <a:endParaRPr lang="ru-RU"/>
        </a:p>
      </dgm:t>
    </dgm:pt>
    <dgm:pt modelId="{5C7FEF01-FC1B-4B7B-93F0-9E40A9C733A7}" type="parTrans" cxnId="{3A4B72CE-389F-4184-8772-40B222F3E0FC}">
      <dgm:prSet/>
      <dgm:spPr/>
      <dgm:t>
        <a:bodyPr/>
        <a:lstStyle/>
        <a:p>
          <a:endParaRPr lang="ru-RU"/>
        </a:p>
      </dgm:t>
    </dgm:pt>
    <dgm:pt modelId="{8B5CD255-A4DF-4574-A2AB-4038A2C9F83D}" type="sibTrans" cxnId="{3A4B72CE-389F-4184-8772-40B222F3E0FC}">
      <dgm:prSet/>
      <dgm:spPr/>
      <dgm:t>
        <a:bodyPr/>
        <a:lstStyle/>
        <a:p>
          <a:endParaRPr lang="ru-RU"/>
        </a:p>
      </dgm:t>
    </dgm:pt>
    <dgm:pt modelId="{C7E09E7A-3336-46F3-AECC-04B4F73B3E72}" type="pres">
      <dgm:prSet presAssocID="{01FC9096-5E37-429E-9133-0D4855C07C8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90BC2A-3ADC-4267-A929-3341CF916902}" type="pres">
      <dgm:prSet presAssocID="{16B0FFCA-2044-4FEF-8314-68DE03ED5C79}" presName="circ1" presStyleLbl="vennNode1" presStyleIdx="0" presStyleCnt="2"/>
      <dgm:spPr/>
      <dgm:t>
        <a:bodyPr/>
        <a:lstStyle/>
        <a:p>
          <a:endParaRPr lang="ru-RU"/>
        </a:p>
      </dgm:t>
    </dgm:pt>
    <dgm:pt modelId="{72783B6A-1ED1-4DC1-9231-C6C9AC9B6B85}" type="pres">
      <dgm:prSet presAssocID="{16B0FFCA-2044-4FEF-8314-68DE03ED5C7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9D73F-447C-4B8D-8403-C7BA21B15B76}" type="pres">
      <dgm:prSet presAssocID="{518673C5-E595-49CD-9B02-FC9CF6BACFC6}" presName="circ2" presStyleLbl="vennNode1" presStyleIdx="1" presStyleCnt="2"/>
      <dgm:spPr/>
      <dgm:t>
        <a:bodyPr/>
        <a:lstStyle/>
        <a:p>
          <a:endParaRPr lang="ru-RU"/>
        </a:p>
      </dgm:t>
    </dgm:pt>
    <dgm:pt modelId="{505935B7-61B4-44A3-A7F4-9D6299B7D674}" type="pres">
      <dgm:prSet presAssocID="{518673C5-E595-49CD-9B02-FC9CF6BACFC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801844-3A4C-4DD7-8FBC-AEA72070DA0F}" type="presOf" srcId="{518673C5-E595-49CD-9B02-FC9CF6BACFC6}" destId="{505935B7-61B4-44A3-A7F4-9D6299B7D674}" srcOrd="1" destOrd="0" presId="urn:microsoft.com/office/officeart/2005/8/layout/venn1"/>
    <dgm:cxn modelId="{3A4B72CE-389F-4184-8772-40B222F3E0FC}" srcId="{01FC9096-5E37-429E-9133-0D4855C07C83}" destId="{518673C5-E595-49CD-9B02-FC9CF6BACFC6}" srcOrd="1" destOrd="0" parTransId="{5C7FEF01-FC1B-4B7B-93F0-9E40A9C733A7}" sibTransId="{8B5CD255-A4DF-4574-A2AB-4038A2C9F83D}"/>
    <dgm:cxn modelId="{04588796-33D3-4780-A95F-1DB6748CEEB1}" type="presOf" srcId="{16B0FFCA-2044-4FEF-8314-68DE03ED5C79}" destId="{2690BC2A-3ADC-4267-A929-3341CF916902}" srcOrd="0" destOrd="0" presId="urn:microsoft.com/office/officeart/2005/8/layout/venn1"/>
    <dgm:cxn modelId="{47546974-0E85-44A5-AC9C-FF4D60CF8FED}" srcId="{01FC9096-5E37-429E-9133-0D4855C07C83}" destId="{16B0FFCA-2044-4FEF-8314-68DE03ED5C79}" srcOrd="0" destOrd="0" parTransId="{9C469443-359E-4224-9CDA-A60BF95E8546}" sibTransId="{BEE3F868-95FD-49B4-8645-44BF66EDCB2B}"/>
    <dgm:cxn modelId="{430B1458-B36B-4BAF-8811-C79280EABA61}" type="presOf" srcId="{518673C5-E595-49CD-9B02-FC9CF6BACFC6}" destId="{C979D73F-447C-4B8D-8403-C7BA21B15B76}" srcOrd="0" destOrd="0" presId="urn:microsoft.com/office/officeart/2005/8/layout/venn1"/>
    <dgm:cxn modelId="{78CC8AEB-DFDF-4E77-8B9D-65D894D78948}" type="presOf" srcId="{16B0FFCA-2044-4FEF-8314-68DE03ED5C79}" destId="{72783B6A-1ED1-4DC1-9231-C6C9AC9B6B85}" srcOrd="1" destOrd="0" presId="urn:microsoft.com/office/officeart/2005/8/layout/venn1"/>
    <dgm:cxn modelId="{389AA6EE-1071-48BD-933C-E81C6F77C84A}" type="presOf" srcId="{01FC9096-5E37-429E-9133-0D4855C07C83}" destId="{C7E09E7A-3336-46F3-AECC-04B4F73B3E72}" srcOrd="0" destOrd="0" presId="urn:microsoft.com/office/officeart/2005/8/layout/venn1"/>
    <dgm:cxn modelId="{09FBE68B-D2C6-4193-BCDE-777C2616979A}" type="presParOf" srcId="{C7E09E7A-3336-46F3-AECC-04B4F73B3E72}" destId="{2690BC2A-3ADC-4267-A929-3341CF916902}" srcOrd="0" destOrd="0" presId="urn:microsoft.com/office/officeart/2005/8/layout/venn1"/>
    <dgm:cxn modelId="{87A38C6E-6B80-4AA8-B786-ED9EAD799777}" type="presParOf" srcId="{C7E09E7A-3336-46F3-AECC-04B4F73B3E72}" destId="{72783B6A-1ED1-4DC1-9231-C6C9AC9B6B85}" srcOrd="1" destOrd="0" presId="urn:microsoft.com/office/officeart/2005/8/layout/venn1"/>
    <dgm:cxn modelId="{5D247004-EC48-4B63-A047-3F532A2D288D}" type="presParOf" srcId="{C7E09E7A-3336-46F3-AECC-04B4F73B3E72}" destId="{C979D73F-447C-4B8D-8403-C7BA21B15B76}" srcOrd="2" destOrd="0" presId="urn:microsoft.com/office/officeart/2005/8/layout/venn1"/>
    <dgm:cxn modelId="{A03981DC-DAB8-45D0-8A21-6C2F5CBF4B98}" type="presParOf" srcId="{C7E09E7A-3336-46F3-AECC-04B4F73B3E72}" destId="{505935B7-61B4-44A3-A7F4-9D6299B7D674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D1462BF-E4BB-4623-949D-71BDCF3CBA83}" type="doc">
      <dgm:prSet loTypeId="urn:microsoft.com/office/officeart/2008/layout/VerticalCircleList" loCatId="list" qsTypeId="urn:microsoft.com/office/officeart/2005/8/quickstyle/3d3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D6D33EC0-B4C3-4FB6-B8B3-A6532B2BC52E}">
      <dgm:prSet/>
      <dgm:spPr/>
      <dgm:t>
        <a:bodyPr/>
        <a:lstStyle/>
        <a:p>
          <a:pPr rtl="0"/>
          <a:r>
            <a:rPr lang="en-US" dirty="0" smtClean="0"/>
            <a:t>Translation of Tense and Aspect Forms </a:t>
          </a:r>
          <a:endParaRPr lang="ru-RU" dirty="0"/>
        </a:p>
      </dgm:t>
    </dgm:pt>
    <dgm:pt modelId="{09E817EC-FBC4-4394-9A2C-AA1C9FD7DA88}" type="parTrans" cxnId="{9E5353D7-A640-47FD-AE0B-1F1CB5204DFD}">
      <dgm:prSet/>
      <dgm:spPr/>
      <dgm:t>
        <a:bodyPr/>
        <a:lstStyle/>
        <a:p>
          <a:endParaRPr lang="ru-RU"/>
        </a:p>
      </dgm:t>
    </dgm:pt>
    <dgm:pt modelId="{BC85116E-AB67-4962-8354-4519AE7C07AB}" type="sibTrans" cxnId="{9E5353D7-A640-47FD-AE0B-1F1CB5204DFD}">
      <dgm:prSet/>
      <dgm:spPr/>
      <dgm:t>
        <a:bodyPr/>
        <a:lstStyle/>
        <a:p>
          <a:endParaRPr lang="ru-RU"/>
        </a:p>
      </dgm:t>
    </dgm:pt>
    <dgm:pt modelId="{880EFCE5-9951-4866-A5CC-847C5FF08651}">
      <dgm:prSet/>
      <dgm:spPr/>
      <dgm:t>
        <a:bodyPr/>
        <a:lstStyle/>
        <a:p>
          <a:pPr rtl="0"/>
          <a:r>
            <a:rPr lang="en-US" dirty="0" smtClean="0"/>
            <a:t>Translation of Passive Voice Forms</a:t>
          </a:r>
          <a:endParaRPr lang="ru-RU" dirty="0"/>
        </a:p>
      </dgm:t>
    </dgm:pt>
    <dgm:pt modelId="{57C31079-827A-45DC-BCA0-F484BCA6E37C}" type="parTrans" cxnId="{D626DEC8-09D4-4523-B2C8-FB54F67179B8}">
      <dgm:prSet/>
      <dgm:spPr/>
      <dgm:t>
        <a:bodyPr/>
        <a:lstStyle/>
        <a:p>
          <a:endParaRPr lang="ru-RU"/>
        </a:p>
      </dgm:t>
    </dgm:pt>
    <dgm:pt modelId="{0C4F772F-F6FB-4C22-A62B-3CD80DBC43BF}" type="sibTrans" cxnId="{D626DEC8-09D4-4523-B2C8-FB54F67179B8}">
      <dgm:prSet/>
      <dgm:spPr/>
      <dgm:t>
        <a:bodyPr/>
        <a:lstStyle/>
        <a:p>
          <a:endParaRPr lang="ru-RU"/>
        </a:p>
      </dgm:t>
    </dgm:pt>
    <dgm:pt modelId="{DC075E36-0B26-43D1-8ABF-0CB6F8997A0A}">
      <dgm:prSet/>
      <dgm:spPr/>
      <dgm:t>
        <a:bodyPr/>
        <a:lstStyle/>
        <a:p>
          <a:pPr rtl="0"/>
          <a:r>
            <a:rPr lang="en-US" smtClean="0"/>
            <a:t>Translation of the Subjunctive Mood Forms </a:t>
          </a:r>
          <a:endParaRPr lang="ru-RU"/>
        </a:p>
      </dgm:t>
    </dgm:pt>
    <dgm:pt modelId="{CADC2280-E516-46F3-A3F2-280BF37AA064}" type="parTrans" cxnId="{27872A78-5CB2-45D5-8D74-709C93A2B376}">
      <dgm:prSet/>
      <dgm:spPr/>
      <dgm:t>
        <a:bodyPr/>
        <a:lstStyle/>
        <a:p>
          <a:endParaRPr lang="ru-RU"/>
        </a:p>
      </dgm:t>
    </dgm:pt>
    <dgm:pt modelId="{4A3A2B43-697B-4976-A28D-A8FEE517B26C}" type="sibTrans" cxnId="{27872A78-5CB2-45D5-8D74-709C93A2B376}">
      <dgm:prSet/>
      <dgm:spPr/>
      <dgm:t>
        <a:bodyPr/>
        <a:lstStyle/>
        <a:p>
          <a:endParaRPr lang="ru-RU"/>
        </a:p>
      </dgm:t>
    </dgm:pt>
    <dgm:pt modelId="{F2FF66DE-504B-4E44-8609-AED00E8D7018}">
      <dgm:prSet/>
      <dgm:spPr/>
      <dgm:t>
        <a:bodyPr/>
        <a:lstStyle/>
        <a:p>
          <a:pPr rtl="0"/>
          <a:r>
            <a:rPr lang="en-US" smtClean="0"/>
            <a:t>Translation of the Infinitive</a:t>
          </a:r>
          <a:endParaRPr lang="ru-RU"/>
        </a:p>
      </dgm:t>
    </dgm:pt>
    <dgm:pt modelId="{42BFA549-B2EF-4C99-AB8B-AB1C6325BBF9}" type="parTrans" cxnId="{9A8640C9-432A-45E7-ACEA-3449C4961CA0}">
      <dgm:prSet/>
      <dgm:spPr/>
      <dgm:t>
        <a:bodyPr/>
        <a:lstStyle/>
        <a:p>
          <a:endParaRPr lang="ru-RU"/>
        </a:p>
      </dgm:t>
    </dgm:pt>
    <dgm:pt modelId="{45FDDAA2-3AA1-485E-BBF8-F8B12C61B71C}" type="sibTrans" cxnId="{9A8640C9-432A-45E7-ACEA-3449C4961CA0}">
      <dgm:prSet/>
      <dgm:spPr/>
      <dgm:t>
        <a:bodyPr/>
        <a:lstStyle/>
        <a:p>
          <a:endParaRPr lang="ru-RU"/>
        </a:p>
      </dgm:t>
    </dgm:pt>
    <dgm:pt modelId="{8B15C6B5-E1CF-4311-AB68-6A74F5BD10FB}">
      <dgm:prSet/>
      <dgm:spPr/>
      <dgm:t>
        <a:bodyPr/>
        <a:lstStyle/>
        <a:p>
          <a:pPr rtl="0"/>
          <a:r>
            <a:rPr lang="en-US" smtClean="0"/>
            <a:t>Translation of the Gerund</a:t>
          </a:r>
          <a:endParaRPr lang="ru-RU"/>
        </a:p>
      </dgm:t>
    </dgm:pt>
    <dgm:pt modelId="{CD222D38-B265-453D-808B-5466C0400FB0}" type="parTrans" cxnId="{618E360B-30A5-424A-9745-904ACC49B327}">
      <dgm:prSet/>
      <dgm:spPr/>
      <dgm:t>
        <a:bodyPr/>
        <a:lstStyle/>
        <a:p>
          <a:endParaRPr lang="ru-RU"/>
        </a:p>
      </dgm:t>
    </dgm:pt>
    <dgm:pt modelId="{443E8BF3-2156-4101-B18A-2A21F0792DBA}" type="sibTrans" cxnId="{618E360B-30A5-424A-9745-904ACC49B327}">
      <dgm:prSet/>
      <dgm:spPr/>
      <dgm:t>
        <a:bodyPr/>
        <a:lstStyle/>
        <a:p>
          <a:endParaRPr lang="ru-RU"/>
        </a:p>
      </dgm:t>
    </dgm:pt>
    <dgm:pt modelId="{0876AC1E-DC31-4917-BF7F-F32F284548B0}">
      <dgm:prSet/>
      <dgm:spPr/>
      <dgm:t>
        <a:bodyPr/>
        <a:lstStyle/>
        <a:p>
          <a:pPr rtl="0"/>
          <a:r>
            <a:rPr lang="en-US" smtClean="0"/>
            <a:t>Translation of the Participle </a:t>
          </a:r>
          <a:endParaRPr lang="ru-RU"/>
        </a:p>
      </dgm:t>
    </dgm:pt>
    <dgm:pt modelId="{6B504607-C306-4589-A7DB-99EE76CD87C0}" type="parTrans" cxnId="{2B7E6E6D-EA19-46DF-A6CC-BB1468405AC9}">
      <dgm:prSet/>
      <dgm:spPr/>
      <dgm:t>
        <a:bodyPr/>
        <a:lstStyle/>
        <a:p>
          <a:endParaRPr lang="ru-RU"/>
        </a:p>
      </dgm:t>
    </dgm:pt>
    <dgm:pt modelId="{57DAD848-3D10-4DC6-A1DD-31D144FB8E2B}" type="sibTrans" cxnId="{2B7E6E6D-EA19-46DF-A6CC-BB1468405AC9}">
      <dgm:prSet/>
      <dgm:spPr/>
      <dgm:t>
        <a:bodyPr/>
        <a:lstStyle/>
        <a:p>
          <a:endParaRPr lang="ru-RU"/>
        </a:p>
      </dgm:t>
    </dgm:pt>
    <dgm:pt modelId="{069776A7-01D4-456A-9DEF-7A506EF7258A}">
      <dgm:prSet/>
      <dgm:spPr/>
      <dgm:t>
        <a:bodyPr/>
        <a:lstStyle/>
        <a:p>
          <a:pPr rtl="0"/>
          <a:r>
            <a:rPr lang="en-US" smtClean="0"/>
            <a:t>Translation of Absolute Constructions</a:t>
          </a:r>
          <a:endParaRPr lang="ru-RU"/>
        </a:p>
      </dgm:t>
    </dgm:pt>
    <dgm:pt modelId="{0840072E-027F-436B-A28D-72D6020C3F2D}" type="parTrans" cxnId="{09915A70-94A5-44AF-B699-6423CC01B2C9}">
      <dgm:prSet/>
      <dgm:spPr/>
      <dgm:t>
        <a:bodyPr/>
        <a:lstStyle/>
        <a:p>
          <a:endParaRPr lang="ru-RU"/>
        </a:p>
      </dgm:t>
    </dgm:pt>
    <dgm:pt modelId="{1D0D6369-9AEF-4915-B148-9157BD5173DF}" type="sibTrans" cxnId="{09915A70-94A5-44AF-B699-6423CC01B2C9}">
      <dgm:prSet/>
      <dgm:spPr/>
      <dgm:t>
        <a:bodyPr/>
        <a:lstStyle/>
        <a:p>
          <a:endParaRPr lang="ru-RU"/>
        </a:p>
      </dgm:t>
    </dgm:pt>
    <dgm:pt modelId="{02B912C5-0D8B-4C59-B7CE-27667A6ECA0A}" type="pres">
      <dgm:prSet presAssocID="{DD1462BF-E4BB-4623-949D-71BDCF3CBA83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498CC17B-D4C5-4E95-A02B-8BA4C7528593}" type="pres">
      <dgm:prSet presAssocID="{D6D33EC0-B4C3-4FB6-B8B3-A6532B2BC52E}" presName="noChildren" presStyleCnt="0"/>
      <dgm:spPr/>
    </dgm:pt>
    <dgm:pt modelId="{AD32A990-D5F4-44F7-B897-CDEDA177A144}" type="pres">
      <dgm:prSet presAssocID="{D6D33EC0-B4C3-4FB6-B8B3-A6532B2BC52E}" presName="gap" presStyleCnt="0"/>
      <dgm:spPr/>
    </dgm:pt>
    <dgm:pt modelId="{63039E05-2E10-4B7E-88EB-E27FBE7B6500}" type="pres">
      <dgm:prSet presAssocID="{D6D33EC0-B4C3-4FB6-B8B3-A6532B2BC52E}" presName="medCircle2" presStyleLbl="vennNode1" presStyleIdx="0" presStyleCnt="7"/>
      <dgm:spPr/>
    </dgm:pt>
    <dgm:pt modelId="{C8594DE2-9E75-4DF5-AD6E-ECFCEDB96D79}" type="pres">
      <dgm:prSet presAssocID="{D6D33EC0-B4C3-4FB6-B8B3-A6532B2BC52E}" presName="txLvlOnly1" presStyleLbl="revTx" presStyleIdx="0" presStyleCnt="7"/>
      <dgm:spPr/>
      <dgm:t>
        <a:bodyPr/>
        <a:lstStyle/>
        <a:p>
          <a:endParaRPr lang="ru-RU"/>
        </a:p>
      </dgm:t>
    </dgm:pt>
    <dgm:pt modelId="{F9071D75-8F44-47BF-9D5F-8A449BB8DEA7}" type="pres">
      <dgm:prSet presAssocID="{880EFCE5-9951-4866-A5CC-847C5FF08651}" presName="noChildren" presStyleCnt="0"/>
      <dgm:spPr/>
    </dgm:pt>
    <dgm:pt modelId="{8D2F0FCA-1F22-4D6E-95A1-2C458B7EC909}" type="pres">
      <dgm:prSet presAssocID="{880EFCE5-9951-4866-A5CC-847C5FF08651}" presName="gap" presStyleCnt="0"/>
      <dgm:spPr/>
    </dgm:pt>
    <dgm:pt modelId="{654C52B9-7BE4-43EE-82D9-A23AC3C57859}" type="pres">
      <dgm:prSet presAssocID="{880EFCE5-9951-4866-A5CC-847C5FF08651}" presName="medCircle2" presStyleLbl="vennNode1" presStyleIdx="1" presStyleCnt="7"/>
      <dgm:spPr/>
    </dgm:pt>
    <dgm:pt modelId="{154C7B1E-CBE2-4BBF-A3D8-3043D9A8E889}" type="pres">
      <dgm:prSet presAssocID="{880EFCE5-9951-4866-A5CC-847C5FF08651}" presName="txLvlOnly1" presStyleLbl="revTx" presStyleIdx="1" presStyleCnt="7"/>
      <dgm:spPr/>
      <dgm:t>
        <a:bodyPr/>
        <a:lstStyle/>
        <a:p>
          <a:endParaRPr lang="ru-RU"/>
        </a:p>
      </dgm:t>
    </dgm:pt>
    <dgm:pt modelId="{4504281D-3D6C-4D10-9792-32DEA513E7BC}" type="pres">
      <dgm:prSet presAssocID="{DC075E36-0B26-43D1-8ABF-0CB6F8997A0A}" presName="noChildren" presStyleCnt="0"/>
      <dgm:spPr/>
    </dgm:pt>
    <dgm:pt modelId="{851AF6AE-2CAF-4069-9DF3-021D6F1279E0}" type="pres">
      <dgm:prSet presAssocID="{DC075E36-0B26-43D1-8ABF-0CB6F8997A0A}" presName="gap" presStyleCnt="0"/>
      <dgm:spPr/>
    </dgm:pt>
    <dgm:pt modelId="{EFA09222-A566-4B40-B8B4-602B860D3AEA}" type="pres">
      <dgm:prSet presAssocID="{DC075E36-0B26-43D1-8ABF-0CB6F8997A0A}" presName="medCircle2" presStyleLbl="vennNode1" presStyleIdx="2" presStyleCnt="7"/>
      <dgm:spPr/>
    </dgm:pt>
    <dgm:pt modelId="{ECB4207F-4ACB-4227-97FE-1796B927DA69}" type="pres">
      <dgm:prSet presAssocID="{DC075E36-0B26-43D1-8ABF-0CB6F8997A0A}" presName="txLvlOnly1" presStyleLbl="revTx" presStyleIdx="2" presStyleCnt="7"/>
      <dgm:spPr/>
      <dgm:t>
        <a:bodyPr/>
        <a:lstStyle/>
        <a:p>
          <a:endParaRPr lang="ru-RU"/>
        </a:p>
      </dgm:t>
    </dgm:pt>
    <dgm:pt modelId="{8B53D8DC-FAED-46AA-854F-B0A2E38F6E1F}" type="pres">
      <dgm:prSet presAssocID="{F2FF66DE-504B-4E44-8609-AED00E8D7018}" presName="noChildren" presStyleCnt="0"/>
      <dgm:spPr/>
    </dgm:pt>
    <dgm:pt modelId="{C0D62F4C-9FAF-4A46-B975-0BD9A5763D5F}" type="pres">
      <dgm:prSet presAssocID="{F2FF66DE-504B-4E44-8609-AED00E8D7018}" presName="gap" presStyleCnt="0"/>
      <dgm:spPr/>
    </dgm:pt>
    <dgm:pt modelId="{7CE15558-3537-4C50-B4DD-886261F4A2E8}" type="pres">
      <dgm:prSet presAssocID="{F2FF66DE-504B-4E44-8609-AED00E8D7018}" presName="medCircle2" presStyleLbl="vennNode1" presStyleIdx="3" presStyleCnt="7"/>
      <dgm:spPr/>
    </dgm:pt>
    <dgm:pt modelId="{F7FE6084-0758-44A7-9DF8-44F92F4C0870}" type="pres">
      <dgm:prSet presAssocID="{F2FF66DE-504B-4E44-8609-AED00E8D7018}" presName="txLvlOnly1" presStyleLbl="revTx" presStyleIdx="3" presStyleCnt="7"/>
      <dgm:spPr/>
      <dgm:t>
        <a:bodyPr/>
        <a:lstStyle/>
        <a:p>
          <a:endParaRPr lang="ru-RU"/>
        </a:p>
      </dgm:t>
    </dgm:pt>
    <dgm:pt modelId="{A568C677-D7F8-4603-98B8-FAB917865F37}" type="pres">
      <dgm:prSet presAssocID="{8B15C6B5-E1CF-4311-AB68-6A74F5BD10FB}" presName="noChildren" presStyleCnt="0"/>
      <dgm:spPr/>
    </dgm:pt>
    <dgm:pt modelId="{10823491-E20B-4E01-B670-EE2E6126C16D}" type="pres">
      <dgm:prSet presAssocID="{8B15C6B5-E1CF-4311-AB68-6A74F5BD10FB}" presName="gap" presStyleCnt="0"/>
      <dgm:spPr/>
    </dgm:pt>
    <dgm:pt modelId="{06A0D564-EBDF-498F-BDFE-B6E39FB8967B}" type="pres">
      <dgm:prSet presAssocID="{8B15C6B5-E1CF-4311-AB68-6A74F5BD10FB}" presName="medCircle2" presStyleLbl="vennNode1" presStyleIdx="4" presStyleCnt="7"/>
      <dgm:spPr/>
    </dgm:pt>
    <dgm:pt modelId="{40CA2480-0B98-467F-B957-DD76F603CDD3}" type="pres">
      <dgm:prSet presAssocID="{8B15C6B5-E1CF-4311-AB68-6A74F5BD10FB}" presName="txLvlOnly1" presStyleLbl="revTx" presStyleIdx="4" presStyleCnt="7"/>
      <dgm:spPr/>
      <dgm:t>
        <a:bodyPr/>
        <a:lstStyle/>
        <a:p>
          <a:endParaRPr lang="ru-RU"/>
        </a:p>
      </dgm:t>
    </dgm:pt>
    <dgm:pt modelId="{00EE5CF7-0EC0-467B-BE5F-01A597EA3A51}" type="pres">
      <dgm:prSet presAssocID="{0876AC1E-DC31-4917-BF7F-F32F284548B0}" presName="noChildren" presStyleCnt="0"/>
      <dgm:spPr/>
    </dgm:pt>
    <dgm:pt modelId="{5C35374C-8383-4D7B-B54F-6E70C7F731CB}" type="pres">
      <dgm:prSet presAssocID="{0876AC1E-DC31-4917-BF7F-F32F284548B0}" presName="gap" presStyleCnt="0"/>
      <dgm:spPr/>
    </dgm:pt>
    <dgm:pt modelId="{0F2AB9BC-39F4-485B-AAD2-5EB754477241}" type="pres">
      <dgm:prSet presAssocID="{0876AC1E-DC31-4917-BF7F-F32F284548B0}" presName="medCircle2" presStyleLbl="vennNode1" presStyleIdx="5" presStyleCnt="7"/>
      <dgm:spPr/>
    </dgm:pt>
    <dgm:pt modelId="{C120D790-431B-4E03-956D-335CD1318530}" type="pres">
      <dgm:prSet presAssocID="{0876AC1E-DC31-4917-BF7F-F32F284548B0}" presName="txLvlOnly1" presStyleLbl="revTx" presStyleIdx="5" presStyleCnt="7"/>
      <dgm:spPr/>
      <dgm:t>
        <a:bodyPr/>
        <a:lstStyle/>
        <a:p>
          <a:endParaRPr lang="ru-RU"/>
        </a:p>
      </dgm:t>
    </dgm:pt>
    <dgm:pt modelId="{80E9B585-FD81-41E5-AE39-0C68FA78C212}" type="pres">
      <dgm:prSet presAssocID="{069776A7-01D4-456A-9DEF-7A506EF7258A}" presName="noChildren" presStyleCnt="0"/>
      <dgm:spPr/>
    </dgm:pt>
    <dgm:pt modelId="{95622F5D-F831-47C6-A150-859B3EE65ADD}" type="pres">
      <dgm:prSet presAssocID="{069776A7-01D4-456A-9DEF-7A506EF7258A}" presName="gap" presStyleCnt="0"/>
      <dgm:spPr/>
    </dgm:pt>
    <dgm:pt modelId="{24167922-E364-42E5-BBBC-CAA2305A37E2}" type="pres">
      <dgm:prSet presAssocID="{069776A7-01D4-456A-9DEF-7A506EF7258A}" presName="medCircle2" presStyleLbl="vennNode1" presStyleIdx="6" presStyleCnt="7"/>
      <dgm:spPr/>
    </dgm:pt>
    <dgm:pt modelId="{0CC8E94B-52D1-4A0A-A391-A6F77950E7A1}" type="pres">
      <dgm:prSet presAssocID="{069776A7-01D4-456A-9DEF-7A506EF7258A}" presName="txLvlOnly1" presStyleLbl="revTx" presStyleIdx="6" presStyleCnt="7"/>
      <dgm:spPr/>
      <dgm:t>
        <a:bodyPr/>
        <a:lstStyle/>
        <a:p>
          <a:endParaRPr lang="ru-RU"/>
        </a:p>
      </dgm:t>
    </dgm:pt>
  </dgm:ptLst>
  <dgm:cxnLst>
    <dgm:cxn modelId="{76F442F4-9453-4EA4-873D-6864D0DE4AAE}" type="presOf" srcId="{880EFCE5-9951-4866-A5CC-847C5FF08651}" destId="{154C7B1E-CBE2-4BBF-A3D8-3043D9A8E889}" srcOrd="0" destOrd="0" presId="urn:microsoft.com/office/officeart/2008/layout/VerticalCircleList"/>
    <dgm:cxn modelId="{076E904F-9639-4AAE-8EC3-67AAA8252A48}" type="presOf" srcId="{D6D33EC0-B4C3-4FB6-B8B3-A6532B2BC52E}" destId="{C8594DE2-9E75-4DF5-AD6E-ECFCEDB96D79}" srcOrd="0" destOrd="0" presId="urn:microsoft.com/office/officeart/2008/layout/VerticalCircleList"/>
    <dgm:cxn modelId="{09915A70-94A5-44AF-B699-6423CC01B2C9}" srcId="{DD1462BF-E4BB-4623-949D-71BDCF3CBA83}" destId="{069776A7-01D4-456A-9DEF-7A506EF7258A}" srcOrd="6" destOrd="0" parTransId="{0840072E-027F-436B-A28D-72D6020C3F2D}" sibTransId="{1D0D6369-9AEF-4915-B148-9157BD5173DF}"/>
    <dgm:cxn modelId="{6AE87B11-F9A9-4A39-898D-758C2890F47E}" type="presOf" srcId="{DD1462BF-E4BB-4623-949D-71BDCF3CBA83}" destId="{02B912C5-0D8B-4C59-B7CE-27667A6ECA0A}" srcOrd="0" destOrd="0" presId="urn:microsoft.com/office/officeart/2008/layout/VerticalCircleList"/>
    <dgm:cxn modelId="{6CABF24B-79EB-444B-AD29-709608013271}" type="presOf" srcId="{0876AC1E-DC31-4917-BF7F-F32F284548B0}" destId="{C120D790-431B-4E03-956D-335CD1318530}" srcOrd="0" destOrd="0" presId="urn:microsoft.com/office/officeart/2008/layout/VerticalCircleList"/>
    <dgm:cxn modelId="{5E683E9C-CBD6-4365-8BFF-E1FA0A9438DC}" type="presOf" srcId="{8B15C6B5-E1CF-4311-AB68-6A74F5BD10FB}" destId="{40CA2480-0B98-467F-B957-DD76F603CDD3}" srcOrd="0" destOrd="0" presId="urn:microsoft.com/office/officeart/2008/layout/VerticalCircleList"/>
    <dgm:cxn modelId="{27872A78-5CB2-45D5-8D74-709C93A2B376}" srcId="{DD1462BF-E4BB-4623-949D-71BDCF3CBA83}" destId="{DC075E36-0B26-43D1-8ABF-0CB6F8997A0A}" srcOrd="2" destOrd="0" parTransId="{CADC2280-E516-46F3-A3F2-280BF37AA064}" sibTransId="{4A3A2B43-697B-4976-A28D-A8FEE517B26C}"/>
    <dgm:cxn modelId="{D626DEC8-09D4-4523-B2C8-FB54F67179B8}" srcId="{DD1462BF-E4BB-4623-949D-71BDCF3CBA83}" destId="{880EFCE5-9951-4866-A5CC-847C5FF08651}" srcOrd="1" destOrd="0" parTransId="{57C31079-827A-45DC-BCA0-F484BCA6E37C}" sibTransId="{0C4F772F-F6FB-4C22-A62B-3CD80DBC43BF}"/>
    <dgm:cxn modelId="{4B5BFEFC-06CE-4C59-964B-2E44030D8291}" type="presOf" srcId="{DC075E36-0B26-43D1-8ABF-0CB6F8997A0A}" destId="{ECB4207F-4ACB-4227-97FE-1796B927DA69}" srcOrd="0" destOrd="0" presId="urn:microsoft.com/office/officeart/2008/layout/VerticalCircleList"/>
    <dgm:cxn modelId="{618E360B-30A5-424A-9745-904ACC49B327}" srcId="{DD1462BF-E4BB-4623-949D-71BDCF3CBA83}" destId="{8B15C6B5-E1CF-4311-AB68-6A74F5BD10FB}" srcOrd="4" destOrd="0" parTransId="{CD222D38-B265-453D-808B-5466C0400FB0}" sibTransId="{443E8BF3-2156-4101-B18A-2A21F0792DBA}"/>
    <dgm:cxn modelId="{446FC1FF-87F8-4BBD-9BB1-848CE3422555}" type="presOf" srcId="{069776A7-01D4-456A-9DEF-7A506EF7258A}" destId="{0CC8E94B-52D1-4A0A-A391-A6F77950E7A1}" srcOrd="0" destOrd="0" presId="urn:microsoft.com/office/officeart/2008/layout/VerticalCircleList"/>
    <dgm:cxn modelId="{9E5353D7-A640-47FD-AE0B-1F1CB5204DFD}" srcId="{DD1462BF-E4BB-4623-949D-71BDCF3CBA83}" destId="{D6D33EC0-B4C3-4FB6-B8B3-A6532B2BC52E}" srcOrd="0" destOrd="0" parTransId="{09E817EC-FBC4-4394-9A2C-AA1C9FD7DA88}" sibTransId="{BC85116E-AB67-4962-8354-4519AE7C07AB}"/>
    <dgm:cxn modelId="{6911BF9B-AF87-4E27-8561-567077BD18DC}" type="presOf" srcId="{F2FF66DE-504B-4E44-8609-AED00E8D7018}" destId="{F7FE6084-0758-44A7-9DF8-44F92F4C0870}" srcOrd="0" destOrd="0" presId="urn:microsoft.com/office/officeart/2008/layout/VerticalCircleList"/>
    <dgm:cxn modelId="{9A8640C9-432A-45E7-ACEA-3449C4961CA0}" srcId="{DD1462BF-E4BB-4623-949D-71BDCF3CBA83}" destId="{F2FF66DE-504B-4E44-8609-AED00E8D7018}" srcOrd="3" destOrd="0" parTransId="{42BFA549-B2EF-4C99-AB8B-AB1C6325BBF9}" sibTransId="{45FDDAA2-3AA1-485E-BBF8-F8B12C61B71C}"/>
    <dgm:cxn modelId="{2B7E6E6D-EA19-46DF-A6CC-BB1468405AC9}" srcId="{DD1462BF-E4BB-4623-949D-71BDCF3CBA83}" destId="{0876AC1E-DC31-4917-BF7F-F32F284548B0}" srcOrd="5" destOrd="0" parTransId="{6B504607-C306-4589-A7DB-99EE76CD87C0}" sibTransId="{57DAD848-3D10-4DC6-A1DD-31D144FB8E2B}"/>
    <dgm:cxn modelId="{48734204-494C-4D9E-BC3E-BE6209C5477C}" type="presParOf" srcId="{02B912C5-0D8B-4C59-B7CE-27667A6ECA0A}" destId="{498CC17B-D4C5-4E95-A02B-8BA4C7528593}" srcOrd="0" destOrd="0" presId="urn:microsoft.com/office/officeart/2008/layout/VerticalCircleList"/>
    <dgm:cxn modelId="{5B374F6E-9684-4F45-A9BF-B94C9FD4F407}" type="presParOf" srcId="{498CC17B-D4C5-4E95-A02B-8BA4C7528593}" destId="{AD32A990-D5F4-44F7-B897-CDEDA177A144}" srcOrd="0" destOrd="0" presId="urn:microsoft.com/office/officeart/2008/layout/VerticalCircleList"/>
    <dgm:cxn modelId="{119242F1-B8DD-4617-A7E7-208EA6C267C3}" type="presParOf" srcId="{498CC17B-D4C5-4E95-A02B-8BA4C7528593}" destId="{63039E05-2E10-4B7E-88EB-E27FBE7B6500}" srcOrd="1" destOrd="0" presId="urn:microsoft.com/office/officeart/2008/layout/VerticalCircleList"/>
    <dgm:cxn modelId="{BA2F153F-49F5-4156-9239-78480356931B}" type="presParOf" srcId="{498CC17B-D4C5-4E95-A02B-8BA4C7528593}" destId="{C8594DE2-9E75-4DF5-AD6E-ECFCEDB96D79}" srcOrd="2" destOrd="0" presId="urn:microsoft.com/office/officeart/2008/layout/VerticalCircleList"/>
    <dgm:cxn modelId="{4E06000E-1E21-470D-8C6E-BF3713EE6D9B}" type="presParOf" srcId="{02B912C5-0D8B-4C59-B7CE-27667A6ECA0A}" destId="{F9071D75-8F44-47BF-9D5F-8A449BB8DEA7}" srcOrd="1" destOrd="0" presId="urn:microsoft.com/office/officeart/2008/layout/VerticalCircleList"/>
    <dgm:cxn modelId="{F1D099EB-3978-4D17-9647-AE78379118BD}" type="presParOf" srcId="{F9071D75-8F44-47BF-9D5F-8A449BB8DEA7}" destId="{8D2F0FCA-1F22-4D6E-95A1-2C458B7EC909}" srcOrd="0" destOrd="0" presId="urn:microsoft.com/office/officeart/2008/layout/VerticalCircleList"/>
    <dgm:cxn modelId="{44BDF55D-75CB-4106-8CBC-5E27A2897219}" type="presParOf" srcId="{F9071D75-8F44-47BF-9D5F-8A449BB8DEA7}" destId="{654C52B9-7BE4-43EE-82D9-A23AC3C57859}" srcOrd="1" destOrd="0" presId="urn:microsoft.com/office/officeart/2008/layout/VerticalCircleList"/>
    <dgm:cxn modelId="{1DF8E522-E40A-46E7-BA2A-A4F6EC75E941}" type="presParOf" srcId="{F9071D75-8F44-47BF-9D5F-8A449BB8DEA7}" destId="{154C7B1E-CBE2-4BBF-A3D8-3043D9A8E889}" srcOrd="2" destOrd="0" presId="urn:microsoft.com/office/officeart/2008/layout/VerticalCircleList"/>
    <dgm:cxn modelId="{D833CBFB-21C7-4B75-92EC-BE5A4C6AC234}" type="presParOf" srcId="{02B912C5-0D8B-4C59-B7CE-27667A6ECA0A}" destId="{4504281D-3D6C-4D10-9792-32DEA513E7BC}" srcOrd="2" destOrd="0" presId="urn:microsoft.com/office/officeart/2008/layout/VerticalCircleList"/>
    <dgm:cxn modelId="{70FFED32-B0EC-41CC-AA92-EFF01E4E8E45}" type="presParOf" srcId="{4504281D-3D6C-4D10-9792-32DEA513E7BC}" destId="{851AF6AE-2CAF-4069-9DF3-021D6F1279E0}" srcOrd="0" destOrd="0" presId="urn:microsoft.com/office/officeart/2008/layout/VerticalCircleList"/>
    <dgm:cxn modelId="{3A984CFE-DD8F-4D92-ADF1-2C7F589B21E0}" type="presParOf" srcId="{4504281D-3D6C-4D10-9792-32DEA513E7BC}" destId="{EFA09222-A566-4B40-B8B4-602B860D3AEA}" srcOrd="1" destOrd="0" presId="urn:microsoft.com/office/officeart/2008/layout/VerticalCircleList"/>
    <dgm:cxn modelId="{466BE4D5-3D6C-4F1D-9C50-27126F411BFB}" type="presParOf" srcId="{4504281D-3D6C-4D10-9792-32DEA513E7BC}" destId="{ECB4207F-4ACB-4227-97FE-1796B927DA69}" srcOrd="2" destOrd="0" presId="urn:microsoft.com/office/officeart/2008/layout/VerticalCircleList"/>
    <dgm:cxn modelId="{D1ACC67F-1F5B-47B4-9FC3-C32A154B177A}" type="presParOf" srcId="{02B912C5-0D8B-4C59-B7CE-27667A6ECA0A}" destId="{8B53D8DC-FAED-46AA-854F-B0A2E38F6E1F}" srcOrd="3" destOrd="0" presId="urn:microsoft.com/office/officeart/2008/layout/VerticalCircleList"/>
    <dgm:cxn modelId="{72D84336-7334-41B2-98DD-FC8CA511A9F4}" type="presParOf" srcId="{8B53D8DC-FAED-46AA-854F-B0A2E38F6E1F}" destId="{C0D62F4C-9FAF-4A46-B975-0BD9A5763D5F}" srcOrd="0" destOrd="0" presId="urn:microsoft.com/office/officeart/2008/layout/VerticalCircleList"/>
    <dgm:cxn modelId="{21214F91-2E46-4F4D-B258-9DBD0A2E1499}" type="presParOf" srcId="{8B53D8DC-FAED-46AA-854F-B0A2E38F6E1F}" destId="{7CE15558-3537-4C50-B4DD-886261F4A2E8}" srcOrd="1" destOrd="0" presId="urn:microsoft.com/office/officeart/2008/layout/VerticalCircleList"/>
    <dgm:cxn modelId="{4873463F-6F21-43EA-9A47-37029F987F43}" type="presParOf" srcId="{8B53D8DC-FAED-46AA-854F-B0A2E38F6E1F}" destId="{F7FE6084-0758-44A7-9DF8-44F92F4C0870}" srcOrd="2" destOrd="0" presId="urn:microsoft.com/office/officeart/2008/layout/VerticalCircleList"/>
    <dgm:cxn modelId="{47743EA9-940C-4DB9-B86B-B16F9CF7FEAD}" type="presParOf" srcId="{02B912C5-0D8B-4C59-B7CE-27667A6ECA0A}" destId="{A568C677-D7F8-4603-98B8-FAB917865F37}" srcOrd="4" destOrd="0" presId="urn:microsoft.com/office/officeart/2008/layout/VerticalCircleList"/>
    <dgm:cxn modelId="{2556AB40-D858-4775-B4C6-CB409DC9458A}" type="presParOf" srcId="{A568C677-D7F8-4603-98B8-FAB917865F37}" destId="{10823491-E20B-4E01-B670-EE2E6126C16D}" srcOrd="0" destOrd="0" presId="urn:microsoft.com/office/officeart/2008/layout/VerticalCircleList"/>
    <dgm:cxn modelId="{14DC95C6-FF1E-4E5D-8F90-02C0FDDE0610}" type="presParOf" srcId="{A568C677-D7F8-4603-98B8-FAB917865F37}" destId="{06A0D564-EBDF-498F-BDFE-B6E39FB8967B}" srcOrd="1" destOrd="0" presId="urn:microsoft.com/office/officeart/2008/layout/VerticalCircleList"/>
    <dgm:cxn modelId="{10AD553A-6A05-4FD5-B3C7-EDEFE8DBC13A}" type="presParOf" srcId="{A568C677-D7F8-4603-98B8-FAB917865F37}" destId="{40CA2480-0B98-467F-B957-DD76F603CDD3}" srcOrd="2" destOrd="0" presId="urn:microsoft.com/office/officeart/2008/layout/VerticalCircleList"/>
    <dgm:cxn modelId="{61F3308B-51B4-46EA-9DBD-D463C651F16B}" type="presParOf" srcId="{02B912C5-0D8B-4C59-B7CE-27667A6ECA0A}" destId="{00EE5CF7-0EC0-467B-BE5F-01A597EA3A51}" srcOrd="5" destOrd="0" presId="urn:microsoft.com/office/officeart/2008/layout/VerticalCircleList"/>
    <dgm:cxn modelId="{0BBD13EB-DFFE-4E04-A573-EE680249F11F}" type="presParOf" srcId="{00EE5CF7-0EC0-467B-BE5F-01A597EA3A51}" destId="{5C35374C-8383-4D7B-B54F-6E70C7F731CB}" srcOrd="0" destOrd="0" presId="urn:microsoft.com/office/officeart/2008/layout/VerticalCircleList"/>
    <dgm:cxn modelId="{B1E4C367-9155-4514-BBD6-DE5425A4765D}" type="presParOf" srcId="{00EE5CF7-0EC0-467B-BE5F-01A597EA3A51}" destId="{0F2AB9BC-39F4-485B-AAD2-5EB754477241}" srcOrd="1" destOrd="0" presId="urn:microsoft.com/office/officeart/2008/layout/VerticalCircleList"/>
    <dgm:cxn modelId="{61501A37-F496-4AEE-8C56-59C6FB0F0CB3}" type="presParOf" srcId="{00EE5CF7-0EC0-467B-BE5F-01A597EA3A51}" destId="{C120D790-431B-4E03-956D-335CD1318530}" srcOrd="2" destOrd="0" presId="urn:microsoft.com/office/officeart/2008/layout/VerticalCircleList"/>
    <dgm:cxn modelId="{276A301C-8834-44E2-9B37-BDDE1018D781}" type="presParOf" srcId="{02B912C5-0D8B-4C59-B7CE-27667A6ECA0A}" destId="{80E9B585-FD81-41E5-AE39-0C68FA78C212}" srcOrd="6" destOrd="0" presId="urn:microsoft.com/office/officeart/2008/layout/VerticalCircleList"/>
    <dgm:cxn modelId="{6C9FC3E0-57F0-4F77-BCB7-51902BCF1752}" type="presParOf" srcId="{80E9B585-FD81-41E5-AE39-0C68FA78C212}" destId="{95622F5D-F831-47C6-A150-859B3EE65ADD}" srcOrd="0" destOrd="0" presId="urn:microsoft.com/office/officeart/2008/layout/VerticalCircleList"/>
    <dgm:cxn modelId="{996876D1-94BA-4A8F-9187-B13969D0D934}" type="presParOf" srcId="{80E9B585-FD81-41E5-AE39-0C68FA78C212}" destId="{24167922-E364-42E5-BBBC-CAA2305A37E2}" srcOrd="1" destOrd="0" presId="urn:microsoft.com/office/officeart/2008/layout/VerticalCircleList"/>
    <dgm:cxn modelId="{F1DD9894-46E5-42D1-B183-6ACDF5AD7911}" type="presParOf" srcId="{80E9B585-FD81-41E5-AE39-0C68FA78C212}" destId="{0CC8E94B-52D1-4A0A-A391-A6F77950E7A1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F0CACE9-5BBC-4C2A-9BD3-0C392DC6C8BA}" type="doc">
      <dgm:prSet loTypeId="urn:microsoft.com/office/officeart/2008/layout/PictureStrips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E006655-C106-4264-8F7B-F5978B42086F}">
      <dgm:prSet/>
      <dgm:spPr/>
      <dgm:t>
        <a:bodyPr/>
        <a:lstStyle/>
        <a:p>
          <a:pPr rtl="0"/>
          <a:r>
            <a:rPr lang="en-US" i="1" smtClean="0"/>
            <a:t>Honest Abe</a:t>
          </a:r>
          <a:endParaRPr lang="ru-RU"/>
        </a:p>
      </dgm:t>
    </dgm:pt>
    <dgm:pt modelId="{46FE515D-1A03-46B8-ACB2-BE7CF0D94C04}" type="parTrans" cxnId="{869552E1-8708-4D24-8039-5A49CEBF7557}">
      <dgm:prSet/>
      <dgm:spPr/>
      <dgm:t>
        <a:bodyPr/>
        <a:lstStyle/>
        <a:p>
          <a:endParaRPr lang="ru-RU"/>
        </a:p>
      </dgm:t>
    </dgm:pt>
    <dgm:pt modelId="{9B187BD4-2749-4048-85E7-3508A991C8E4}" type="sibTrans" cxnId="{869552E1-8708-4D24-8039-5A49CEBF7557}">
      <dgm:prSet/>
      <dgm:spPr/>
      <dgm:t>
        <a:bodyPr/>
        <a:lstStyle/>
        <a:p>
          <a:endParaRPr lang="ru-RU"/>
        </a:p>
      </dgm:t>
    </dgm:pt>
    <dgm:pt modelId="{44B9CF33-2FB6-4ED4-9A46-74B8CF7858B6}">
      <dgm:prSet/>
      <dgm:spPr/>
      <dgm:t>
        <a:bodyPr/>
        <a:lstStyle/>
        <a:p>
          <a:pPr rtl="0"/>
          <a:r>
            <a:rPr lang="en-US" i="1" smtClean="0"/>
            <a:t>forty-niner </a:t>
          </a:r>
          <a:endParaRPr lang="ru-RU"/>
        </a:p>
      </dgm:t>
    </dgm:pt>
    <dgm:pt modelId="{8D41CBE4-8FAE-43F5-8817-286CD48A80DD}" type="parTrans" cxnId="{C70C2D16-631A-4D72-8586-E44DFD1E2F99}">
      <dgm:prSet/>
      <dgm:spPr/>
      <dgm:t>
        <a:bodyPr/>
        <a:lstStyle/>
        <a:p>
          <a:endParaRPr lang="ru-RU"/>
        </a:p>
      </dgm:t>
    </dgm:pt>
    <dgm:pt modelId="{D69A44C5-3803-4B3D-B74B-7BE6CE325E72}" type="sibTrans" cxnId="{C70C2D16-631A-4D72-8586-E44DFD1E2F99}">
      <dgm:prSet/>
      <dgm:spPr/>
      <dgm:t>
        <a:bodyPr/>
        <a:lstStyle/>
        <a:p>
          <a:endParaRPr lang="ru-RU"/>
        </a:p>
      </dgm:t>
    </dgm:pt>
    <dgm:pt modelId="{6B67CF1B-2E3E-44CF-9846-F8D98AC423DB}">
      <dgm:prSet/>
      <dgm:spPr/>
      <dgm:t>
        <a:bodyPr/>
        <a:lstStyle/>
        <a:p>
          <a:pPr rtl="0"/>
          <a:r>
            <a:rPr lang="en-US" i="1" smtClean="0"/>
            <a:t>grandfather’s clock</a:t>
          </a:r>
          <a:endParaRPr lang="ru-RU"/>
        </a:p>
      </dgm:t>
    </dgm:pt>
    <dgm:pt modelId="{3CCC3196-4547-4EB7-A80E-588FF038B78C}" type="parTrans" cxnId="{B2AF2947-4C50-42D7-9A8D-0CB9A4BB75A1}">
      <dgm:prSet/>
      <dgm:spPr/>
      <dgm:t>
        <a:bodyPr/>
        <a:lstStyle/>
        <a:p>
          <a:endParaRPr lang="ru-RU"/>
        </a:p>
      </dgm:t>
    </dgm:pt>
    <dgm:pt modelId="{A604882A-E164-4837-A0BD-B8D2ADFAD04D}" type="sibTrans" cxnId="{B2AF2947-4C50-42D7-9A8D-0CB9A4BB75A1}">
      <dgm:prSet/>
      <dgm:spPr/>
      <dgm:t>
        <a:bodyPr/>
        <a:lstStyle/>
        <a:p>
          <a:endParaRPr lang="ru-RU"/>
        </a:p>
      </dgm:t>
    </dgm:pt>
    <dgm:pt modelId="{DB39B206-90EF-49B9-A0E0-2C8D2EDE9B28}">
      <dgm:prSet/>
      <dgm:spPr/>
      <dgm:t>
        <a:bodyPr/>
        <a:lstStyle/>
        <a:p>
          <a:pPr rtl="0"/>
          <a:r>
            <a:rPr lang="en-US" i="1" smtClean="0"/>
            <a:t>lumberjack</a:t>
          </a:r>
          <a:endParaRPr lang="ru-RU"/>
        </a:p>
      </dgm:t>
    </dgm:pt>
    <dgm:pt modelId="{66127E9A-6876-4559-84CC-FF40443C809B}" type="parTrans" cxnId="{67A1DA9E-63CB-4EA8-A72F-EA05180E3E17}">
      <dgm:prSet/>
      <dgm:spPr/>
      <dgm:t>
        <a:bodyPr/>
        <a:lstStyle/>
        <a:p>
          <a:endParaRPr lang="ru-RU"/>
        </a:p>
      </dgm:t>
    </dgm:pt>
    <dgm:pt modelId="{0E50BD35-F372-449B-82CF-E76E76931C99}" type="sibTrans" cxnId="{67A1DA9E-63CB-4EA8-A72F-EA05180E3E17}">
      <dgm:prSet/>
      <dgm:spPr/>
      <dgm:t>
        <a:bodyPr/>
        <a:lstStyle/>
        <a:p>
          <a:endParaRPr lang="ru-RU"/>
        </a:p>
      </dgm:t>
    </dgm:pt>
    <dgm:pt modelId="{79CEB323-4EE2-424B-9087-3ADCCF39AF24}" type="pres">
      <dgm:prSet presAssocID="{1F0CACE9-5BBC-4C2A-9BD3-0C392DC6C8B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186258-0061-4903-A6B8-7C082514BDF5}" type="pres">
      <dgm:prSet presAssocID="{FE006655-C106-4264-8F7B-F5978B42086F}" presName="composite" presStyleCnt="0"/>
      <dgm:spPr/>
    </dgm:pt>
    <dgm:pt modelId="{DA0D8A96-CAE1-4E40-A79C-31377AA6D8E3}" type="pres">
      <dgm:prSet presAssocID="{FE006655-C106-4264-8F7B-F5978B42086F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9D218D-BC48-4CE3-B35D-6E4A3960B981}" type="pres">
      <dgm:prSet presAssocID="{FE006655-C106-4264-8F7B-F5978B42086F}" presName="rect2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ECC007AA-6080-442C-AE18-2B23D9738B3B}" type="pres">
      <dgm:prSet presAssocID="{9B187BD4-2749-4048-85E7-3508A991C8E4}" presName="sibTrans" presStyleCnt="0"/>
      <dgm:spPr/>
    </dgm:pt>
    <dgm:pt modelId="{0D27E8E8-B93C-4A77-A53A-3D82EBE39BB1}" type="pres">
      <dgm:prSet presAssocID="{44B9CF33-2FB6-4ED4-9A46-74B8CF7858B6}" presName="composite" presStyleCnt="0"/>
      <dgm:spPr/>
    </dgm:pt>
    <dgm:pt modelId="{E51ABA4B-CFEF-46D8-83AF-AFDD186FF2B9}" type="pres">
      <dgm:prSet presAssocID="{44B9CF33-2FB6-4ED4-9A46-74B8CF7858B6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1FE47C-300E-4B67-B05D-08058CD65248}" type="pres">
      <dgm:prSet presAssocID="{44B9CF33-2FB6-4ED4-9A46-74B8CF7858B6}" presName="rect2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7EBCA181-4E32-4118-85E3-F1D528486EB5}" type="pres">
      <dgm:prSet presAssocID="{D69A44C5-3803-4B3D-B74B-7BE6CE325E72}" presName="sibTrans" presStyleCnt="0"/>
      <dgm:spPr/>
    </dgm:pt>
    <dgm:pt modelId="{3E77AE1F-960F-4CA6-A351-72746B0D29B2}" type="pres">
      <dgm:prSet presAssocID="{6B67CF1B-2E3E-44CF-9846-F8D98AC423DB}" presName="composite" presStyleCnt="0"/>
      <dgm:spPr/>
    </dgm:pt>
    <dgm:pt modelId="{48B1658A-93AD-4509-970E-4B0EE9DA2C97}" type="pres">
      <dgm:prSet presAssocID="{6B67CF1B-2E3E-44CF-9846-F8D98AC423DB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2C64C5-A33C-4F78-ADBE-14CA43489069}" type="pres">
      <dgm:prSet presAssocID="{6B67CF1B-2E3E-44CF-9846-F8D98AC423DB}" presName="rect2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AFCA77B0-AAE1-43A3-97D9-BB7C9B8CA14E}" type="pres">
      <dgm:prSet presAssocID="{A604882A-E164-4837-A0BD-B8D2ADFAD04D}" presName="sibTrans" presStyleCnt="0"/>
      <dgm:spPr/>
    </dgm:pt>
    <dgm:pt modelId="{79A1CE4B-FAA6-4F12-834F-8729C5B94CE9}" type="pres">
      <dgm:prSet presAssocID="{DB39B206-90EF-49B9-A0E0-2C8D2EDE9B28}" presName="composite" presStyleCnt="0"/>
      <dgm:spPr/>
    </dgm:pt>
    <dgm:pt modelId="{40B267B8-101C-4A2B-ADC3-8FED62E42A3B}" type="pres">
      <dgm:prSet presAssocID="{DB39B206-90EF-49B9-A0E0-2C8D2EDE9B28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C6B0DE-9124-4890-B833-F76C74A1799B}" type="pres">
      <dgm:prSet presAssocID="{DB39B206-90EF-49B9-A0E0-2C8D2EDE9B28}" presName="rect2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</dgm:ptLst>
  <dgm:cxnLst>
    <dgm:cxn modelId="{DD404439-84BE-4490-A1CD-08685A08D61C}" type="presOf" srcId="{6B67CF1B-2E3E-44CF-9846-F8D98AC423DB}" destId="{48B1658A-93AD-4509-970E-4B0EE9DA2C97}" srcOrd="0" destOrd="0" presId="urn:microsoft.com/office/officeart/2008/layout/PictureStrips"/>
    <dgm:cxn modelId="{ACB39CF5-1CFB-484B-9FFF-91CBCCCA1BC6}" type="presOf" srcId="{FE006655-C106-4264-8F7B-F5978B42086F}" destId="{DA0D8A96-CAE1-4E40-A79C-31377AA6D8E3}" srcOrd="0" destOrd="0" presId="urn:microsoft.com/office/officeart/2008/layout/PictureStrips"/>
    <dgm:cxn modelId="{67A1DA9E-63CB-4EA8-A72F-EA05180E3E17}" srcId="{1F0CACE9-5BBC-4C2A-9BD3-0C392DC6C8BA}" destId="{DB39B206-90EF-49B9-A0E0-2C8D2EDE9B28}" srcOrd="3" destOrd="0" parTransId="{66127E9A-6876-4559-84CC-FF40443C809B}" sibTransId="{0E50BD35-F372-449B-82CF-E76E76931C99}"/>
    <dgm:cxn modelId="{869552E1-8708-4D24-8039-5A49CEBF7557}" srcId="{1F0CACE9-5BBC-4C2A-9BD3-0C392DC6C8BA}" destId="{FE006655-C106-4264-8F7B-F5978B42086F}" srcOrd="0" destOrd="0" parTransId="{46FE515D-1A03-46B8-ACB2-BE7CF0D94C04}" sibTransId="{9B187BD4-2749-4048-85E7-3508A991C8E4}"/>
    <dgm:cxn modelId="{C70C2D16-631A-4D72-8586-E44DFD1E2F99}" srcId="{1F0CACE9-5BBC-4C2A-9BD3-0C392DC6C8BA}" destId="{44B9CF33-2FB6-4ED4-9A46-74B8CF7858B6}" srcOrd="1" destOrd="0" parTransId="{8D41CBE4-8FAE-43F5-8817-286CD48A80DD}" sibTransId="{D69A44C5-3803-4B3D-B74B-7BE6CE325E72}"/>
    <dgm:cxn modelId="{7801A3BD-679F-470D-A2FB-979F67F3C294}" type="presOf" srcId="{1F0CACE9-5BBC-4C2A-9BD3-0C392DC6C8BA}" destId="{79CEB323-4EE2-424B-9087-3ADCCF39AF24}" srcOrd="0" destOrd="0" presId="urn:microsoft.com/office/officeart/2008/layout/PictureStrips"/>
    <dgm:cxn modelId="{1F7ABF5C-A395-49D7-A620-C948F419D106}" type="presOf" srcId="{DB39B206-90EF-49B9-A0E0-2C8D2EDE9B28}" destId="{40B267B8-101C-4A2B-ADC3-8FED62E42A3B}" srcOrd="0" destOrd="0" presId="urn:microsoft.com/office/officeart/2008/layout/PictureStrips"/>
    <dgm:cxn modelId="{6DEB1DC8-9AC9-438F-B48A-1C7AC77A5534}" type="presOf" srcId="{44B9CF33-2FB6-4ED4-9A46-74B8CF7858B6}" destId="{E51ABA4B-CFEF-46D8-83AF-AFDD186FF2B9}" srcOrd="0" destOrd="0" presId="urn:microsoft.com/office/officeart/2008/layout/PictureStrips"/>
    <dgm:cxn modelId="{B2AF2947-4C50-42D7-9A8D-0CB9A4BB75A1}" srcId="{1F0CACE9-5BBC-4C2A-9BD3-0C392DC6C8BA}" destId="{6B67CF1B-2E3E-44CF-9846-F8D98AC423DB}" srcOrd="2" destOrd="0" parTransId="{3CCC3196-4547-4EB7-A80E-588FF038B78C}" sibTransId="{A604882A-E164-4837-A0BD-B8D2ADFAD04D}"/>
    <dgm:cxn modelId="{DD3C1678-FC61-4BF6-97EA-467B285902F1}" type="presParOf" srcId="{79CEB323-4EE2-424B-9087-3ADCCF39AF24}" destId="{62186258-0061-4903-A6B8-7C082514BDF5}" srcOrd="0" destOrd="0" presId="urn:microsoft.com/office/officeart/2008/layout/PictureStrips"/>
    <dgm:cxn modelId="{A9531B13-0932-4B6E-AB00-CD4844F2B8E9}" type="presParOf" srcId="{62186258-0061-4903-A6B8-7C082514BDF5}" destId="{DA0D8A96-CAE1-4E40-A79C-31377AA6D8E3}" srcOrd="0" destOrd="0" presId="urn:microsoft.com/office/officeart/2008/layout/PictureStrips"/>
    <dgm:cxn modelId="{C865401C-659C-4795-94D5-5175207177E6}" type="presParOf" srcId="{62186258-0061-4903-A6B8-7C082514BDF5}" destId="{769D218D-BC48-4CE3-B35D-6E4A3960B981}" srcOrd="1" destOrd="0" presId="urn:microsoft.com/office/officeart/2008/layout/PictureStrips"/>
    <dgm:cxn modelId="{341779ED-5CD3-4763-B356-006683B528E9}" type="presParOf" srcId="{79CEB323-4EE2-424B-9087-3ADCCF39AF24}" destId="{ECC007AA-6080-442C-AE18-2B23D9738B3B}" srcOrd="1" destOrd="0" presId="urn:microsoft.com/office/officeart/2008/layout/PictureStrips"/>
    <dgm:cxn modelId="{0C4C638E-A1FF-4D43-ADC5-FD99E5B7820F}" type="presParOf" srcId="{79CEB323-4EE2-424B-9087-3ADCCF39AF24}" destId="{0D27E8E8-B93C-4A77-A53A-3D82EBE39BB1}" srcOrd="2" destOrd="0" presId="urn:microsoft.com/office/officeart/2008/layout/PictureStrips"/>
    <dgm:cxn modelId="{B83FEE9C-B989-4DE8-9606-1FF462677100}" type="presParOf" srcId="{0D27E8E8-B93C-4A77-A53A-3D82EBE39BB1}" destId="{E51ABA4B-CFEF-46D8-83AF-AFDD186FF2B9}" srcOrd="0" destOrd="0" presId="urn:microsoft.com/office/officeart/2008/layout/PictureStrips"/>
    <dgm:cxn modelId="{A3BEE190-0FF4-4B76-A26D-F6850BE4D68D}" type="presParOf" srcId="{0D27E8E8-B93C-4A77-A53A-3D82EBE39BB1}" destId="{231FE47C-300E-4B67-B05D-08058CD65248}" srcOrd="1" destOrd="0" presId="urn:microsoft.com/office/officeart/2008/layout/PictureStrips"/>
    <dgm:cxn modelId="{AC42C411-0A04-47B5-A39A-3867292608C1}" type="presParOf" srcId="{79CEB323-4EE2-424B-9087-3ADCCF39AF24}" destId="{7EBCA181-4E32-4118-85E3-F1D528486EB5}" srcOrd="3" destOrd="0" presId="urn:microsoft.com/office/officeart/2008/layout/PictureStrips"/>
    <dgm:cxn modelId="{2AD95B7F-F8D6-4CE2-B876-040A71FABD35}" type="presParOf" srcId="{79CEB323-4EE2-424B-9087-3ADCCF39AF24}" destId="{3E77AE1F-960F-4CA6-A351-72746B0D29B2}" srcOrd="4" destOrd="0" presId="urn:microsoft.com/office/officeart/2008/layout/PictureStrips"/>
    <dgm:cxn modelId="{34B70BB6-45C4-4726-9E4A-FC653CFD0DCE}" type="presParOf" srcId="{3E77AE1F-960F-4CA6-A351-72746B0D29B2}" destId="{48B1658A-93AD-4509-970E-4B0EE9DA2C97}" srcOrd="0" destOrd="0" presId="urn:microsoft.com/office/officeart/2008/layout/PictureStrips"/>
    <dgm:cxn modelId="{23806F17-83ED-48C6-9F4C-3CD5FA6CDF02}" type="presParOf" srcId="{3E77AE1F-960F-4CA6-A351-72746B0D29B2}" destId="{472C64C5-A33C-4F78-ADBE-14CA43489069}" srcOrd="1" destOrd="0" presId="urn:microsoft.com/office/officeart/2008/layout/PictureStrips"/>
    <dgm:cxn modelId="{C54B6BE7-02D2-4CBE-BE54-ABA5FD3DD3C2}" type="presParOf" srcId="{79CEB323-4EE2-424B-9087-3ADCCF39AF24}" destId="{AFCA77B0-AAE1-43A3-97D9-BB7C9B8CA14E}" srcOrd="5" destOrd="0" presId="urn:microsoft.com/office/officeart/2008/layout/PictureStrips"/>
    <dgm:cxn modelId="{3ECD8DE3-63F6-4C43-AFF2-B3510BD6C37C}" type="presParOf" srcId="{79CEB323-4EE2-424B-9087-3ADCCF39AF24}" destId="{79A1CE4B-FAA6-4F12-834F-8729C5B94CE9}" srcOrd="6" destOrd="0" presId="urn:microsoft.com/office/officeart/2008/layout/PictureStrips"/>
    <dgm:cxn modelId="{AEA3A068-EAAC-4206-8503-532C21E08FC6}" type="presParOf" srcId="{79A1CE4B-FAA6-4F12-834F-8729C5B94CE9}" destId="{40B267B8-101C-4A2B-ADC3-8FED62E42A3B}" srcOrd="0" destOrd="0" presId="urn:microsoft.com/office/officeart/2008/layout/PictureStrips"/>
    <dgm:cxn modelId="{3E330C64-E078-472E-8EF7-DE70F41FF497}" type="presParOf" srcId="{79A1CE4B-FAA6-4F12-834F-8729C5B94CE9}" destId="{3CC6B0DE-9124-4890-B833-F76C74A1799B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F0A4F5-2BAC-450A-B3B3-08F6AD04BA6B}" type="doc">
      <dgm:prSet loTypeId="urn:microsoft.com/office/officeart/2005/8/layout/chevron1" loCatId="process" qsTypeId="urn:microsoft.com/office/officeart/2005/8/quickstyle/3d3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89B42BE6-D47F-47BA-BD2A-A14EA200B82C}">
      <dgm:prSet/>
      <dgm:spPr/>
      <dgm:t>
        <a:bodyPr/>
        <a:lstStyle/>
        <a:p>
          <a:pPr rtl="0"/>
          <a:r>
            <a:rPr lang="en-US" dirty="0" smtClean="0"/>
            <a:t>analysis of the source text</a:t>
          </a:r>
          <a:endParaRPr lang="ru-RU" dirty="0"/>
        </a:p>
      </dgm:t>
    </dgm:pt>
    <dgm:pt modelId="{3E2BA765-7595-4B8E-9B64-0DCA861614FB}" type="parTrans" cxnId="{9E19AC4C-835C-41B6-8A97-D0C216E63F09}">
      <dgm:prSet/>
      <dgm:spPr/>
      <dgm:t>
        <a:bodyPr/>
        <a:lstStyle/>
        <a:p>
          <a:endParaRPr lang="ru-RU"/>
        </a:p>
      </dgm:t>
    </dgm:pt>
    <dgm:pt modelId="{B52D0981-8224-4CC1-8A84-241F0194CC66}" type="sibTrans" cxnId="{9E19AC4C-835C-41B6-8A97-D0C216E63F09}">
      <dgm:prSet/>
      <dgm:spPr/>
      <dgm:t>
        <a:bodyPr/>
        <a:lstStyle/>
        <a:p>
          <a:endParaRPr lang="ru-RU"/>
        </a:p>
      </dgm:t>
    </dgm:pt>
    <dgm:pt modelId="{50ADD7E9-AB62-4F53-9AEF-50EFE9F51359}">
      <dgm:prSet/>
      <dgm:spPr/>
      <dgm:t>
        <a:bodyPr/>
        <a:lstStyle/>
        <a:p>
          <a:pPr rtl="0"/>
          <a:r>
            <a:rPr lang="en-US" smtClean="0"/>
            <a:t>synthesis of the translation model </a:t>
          </a:r>
          <a:endParaRPr lang="ru-RU"/>
        </a:p>
      </dgm:t>
    </dgm:pt>
    <dgm:pt modelId="{CDC6D2DA-1A50-4831-B004-AA0B35D9F269}" type="parTrans" cxnId="{C54C612A-EB1C-4268-8A56-712CF6DAAE70}">
      <dgm:prSet/>
      <dgm:spPr/>
      <dgm:t>
        <a:bodyPr/>
        <a:lstStyle/>
        <a:p>
          <a:endParaRPr lang="ru-RU"/>
        </a:p>
      </dgm:t>
    </dgm:pt>
    <dgm:pt modelId="{1E137E24-0A0B-4506-94A0-C10BC2F9524D}" type="sibTrans" cxnId="{C54C612A-EB1C-4268-8A56-712CF6DAAE70}">
      <dgm:prSet/>
      <dgm:spPr/>
      <dgm:t>
        <a:bodyPr/>
        <a:lstStyle/>
        <a:p>
          <a:endParaRPr lang="ru-RU"/>
        </a:p>
      </dgm:t>
    </dgm:pt>
    <dgm:pt modelId="{98C5914D-0B40-4051-8F13-F166553AFE7B}">
      <dgm:prSet/>
      <dgm:spPr/>
      <dgm:t>
        <a:bodyPr/>
        <a:lstStyle/>
        <a:p>
          <a:pPr rtl="0"/>
          <a:r>
            <a:rPr lang="en-US" smtClean="0"/>
            <a:t>verification of the model against the context </a:t>
          </a:r>
          <a:endParaRPr lang="ru-RU"/>
        </a:p>
      </dgm:t>
    </dgm:pt>
    <dgm:pt modelId="{327A494A-B2A5-4D1E-8598-05A1B24D5CB0}" type="parTrans" cxnId="{657214BC-CFAB-4197-9D62-4E989EC7362B}">
      <dgm:prSet/>
      <dgm:spPr/>
      <dgm:t>
        <a:bodyPr/>
        <a:lstStyle/>
        <a:p>
          <a:endParaRPr lang="ru-RU"/>
        </a:p>
      </dgm:t>
    </dgm:pt>
    <dgm:pt modelId="{91EB5391-592E-4A8B-9D00-258A8677D4A9}" type="sibTrans" cxnId="{657214BC-CFAB-4197-9D62-4E989EC7362B}">
      <dgm:prSet/>
      <dgm:spPr/>
      <dgm:t>
        <a:bodyPr/>
        <a:lstStyle/>
        <a:p>
          <a:endParaRPr lang="ru-RU"/>
        </a:p>
      </dgm:t>
    </dgm:pt>
    <dgm:pt modelId="{059860FD-1787-4288-9AAC-FA268FE3BA4A}" type="pres">
      <dgm:prSet presAssocID="{E0F0A4F5-2BAC-450A-B3B3-08F6AD04BA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0968E1-87E1-4E4B-B38C-ED4D4510DB52}" type="pres">
      <dgm:prSet presAssocID="{89B42BE6-D47F-47BA-BD2A-A14EA200B82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E838B-BD6D-4B23-8345-906B03E8CA74}" type="pres">
      <dgm:prSet presAssocID="{B52D0981-8224-4CC1-8A84-241F0194CC66}" presName="parTxOnlySpace" presStyleCnt="0"/>
      <dgm:spPr/>
    </dgm:pt>
    <dgm:pt modelId="{DFC78FC7-7991-446B-B0D3-49343806C4BC}" type="pres">
      <dgm:prSet presAssocID="{50ADD7E9-AB62-4F53-9AEF-50EFE9F51359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5742BB-DCBF-42E7-A341-CDF26FC262B9}" type="pres">
      <dgm:prSet presAssocID="{1E137E24-0A0B-4506-94A0-C10BC2F9524D}" presName="parTxOnlySpace" presStyleCnt="0"/>
      <dgm:spPr/>
    </dgm:pt>
    <dgm:pt modelId="{5BAAD3FE-70E0-4B4D-A0B3-73F7388E9E83}" type="pres">
      <dgm:prSet presAssocID="{98C5914D-0B40-4051-8F13-F166553AFE7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4C612A-EB1C-4268-8A56-712CF6DAAE70}" srcId="{E0F0A4F5-2BAC-450A-B3B3-08F6AD04BA6B}" destId="{50ADD7E9-AB62-4F53-9AEF-50EFE9F51359}" srcOrd="1" destOrd="0" parTransId="{CDC6D2DA-1A50-4831-B004-AA0B35D9F269}" sibTransId="{1E137E24-0A0B-4506-94A0-C10BC2F9524D}"/>
    <dgm:cxn modelId="{8A3025B2-08AD-4074-BC02-DDE38B59294C}" type="presOf" srcId="{98C5914D-0B40-4051-8F13-F166553AFE7B}" destId="{5BAAD3FE-70E0-4B4D-A0B3-73F7388E9E83}" srcOrd="0" destOrd="0" presId="urn:microsoft.com/office/officeart/2005/8/layout/chevron1"/>
    <dgm:cxn modelId="{BD8DD67F-FCA1-4D43-B1D5-42B51F03F394}" type="presOf" srcId="{50ADD7E9-AB62-4F53-9AEF-50EFE9F51359}" destId="{DFC78FC7-7991-446B-B0D3-49343806C4BC}" srcOrd="0" destOrd="0" presId="urn:microsoft.com/office/officeart/2005/8/layout/chevron1"/>
    <dgm:cxn modelId="{9E19AC4C-835C-41B6-8A97-D0C216E63F09}" srcId="{E0F0A4F5-2BAC-450A-B3B3-08F6AD04BA6B}" destId="{89B42BE6-D47F-47BA-BD2A-A14EA200B82C}" srcOrd="0" destOrd="0" parTransId="{3E2BA765-7595-4B8E-9B64-0DCA861614FB}" sibTransId="{B52D0981-8224-4CC1-8A84-241F0194CC66}"/>
    <dgm:cxn modelId="{221858DC-B7A8-45AF-BC4B-A164A5F24864}" type="presOf" srcId="{89B42BE6-D47F-47BA-BD2A-A14EA200B82C}" destId="{CA0968E1-87E1-4E4B-B38C-ED4D4510DB52}" srcOrd="0" destOrd="0" presId="urn:microsoft.com/office/officeart/2005/8/layout/chevron1"/>
    <dgm:cxn modelId="{D8223FB5-64E6-4F81-8888-6FD6C999002A}" type="presOf" srcId="{E0F0A4F5-2BAC-450A-B3B3-08F6AD04BA6B}" destId="{059860FD-1787-4288-9AAC-FA268FE3BA4A}" srcOrd="0" destOrd="0" presId="urn:microsoft.com/office/officeart/2005/8/layout/chevron1"/>
    <dgm:cxn modelId="{657214BC-CFAB-4197-9D62-4E989EC7362B}" srcId="{E0F0A4F5-2BAC-450A-B3B3-08F6AD04BA6B}" destId="{98C5914D-0B40-4051-8F13-F166553AFE7B}" srcOrd="2" destOrd="0" parTransId="{327A494A-B2A5-4D1E-8598-05A1B24D5CB0}" sibTransId="{91EB5391-592E-4A8B-9D00-258A8677D4A9}"/>
    <dgm:cxn modelId="{E77995C2-C48C-4B2C-82A5-7D3EEC937650}" type="presParOf" srcId="{059860FD-1787-4288-9AAC-FA268FE3BA4A}" destId="{CA0968E1-87E1-4E4B-B38C-ED4D4510DB52}" srcOrd="0" destOrd="0" presId="urn:microsoft.com/office/officeart/2005/8/layout/chevron1"/>
    <dgm:cxn modelId="{1AF640C4-75E0-4918-8A56-F83299690B9F}" type="presParOf" srcId="{059860FD-1787-4288-9AAC-FA268FE3BA4A}" destId="{E27E838B-BD6D-4B23-8345-906B03E8CA74}" srcOrd="1" destOrd="0" presId="urn:microsoft.com/office/officeart/2005/8/layout/chevron1"/>
    <dgm:cxn modelId="{E209295E-EB19-47F8-ADF6-E2DB7684E3C5}" type="presParOf" srcId="{059860FD-1787-4288-9AAC-FA268FE3BA4A}" destId="{DFC78FC7-7991-446B-B0D3-49343806C4BC}" srcOrd="2" destOrd="0" presId="urn:microsoft.com/office/officeart/2005/8/layout/chevron1"/>
    <dgm:cxn modelId="{A9FBE41F-37A0-4C58-979E-E10B09562DE1}" type="presParOf" srcId="{059860FD-1787-4288-9AAC-FA268FE3BA4A}" destId="{0B5742BB-DCBF-42E7-A341-CDF26FC262B9}" srcOrd="3" destOrd="0" presId="urn:microsoft.com/office/officeart/2005/8/layout/chevron1"/>
    <dgm:cxn modelId="{0CE4AD38-2D44-4DDB-90F9-6BE5A45A69CA}" type="presParOf" srcId="{059860FD-1787-4288-9AAC-FA268FE3BA4A}" destId="{5BAAD3FE-70E0-4B4D-A0B3-73F7388E9E8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671606-8163-4E94-90E4-1C165006653B}" type="doc">
      <dgm:prSet loTypeId="urn:microsoft.com/office/officeart/2005/8/layout/hList7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E99C4E6-3C01-46A4-ABF7-0930BD15EB61}">
      <dgm:prSet/>
      <dgm:spPr/>
      <dgm:t>
        <a:bodyPr/>
        <a:lstStyle/>
        <a:p>
          <a:pPr rtl="0"/>
          <a:r>
            <a:rPr lang="en-US" dirty="0" err="1" smtClean="0"/>
            <a:t>intralingual</a:t>
          </a:r>
          <a:r>
            <a:rPr lang="en-US" dirty="0" smtClean="0"/>
            <a:t> and </a:t>
          </a:r>
          <a:r>
            <a:rPr lang="en-US" dirty="0" err="1" smtClean="0"/>
            <a:t>interlingual</a:t>
          </a:r>
          <a:endParaRPr lang="ru-RU" dirty="0"/>
        </a:p>
      </dgm:t>
    </dgm:pt>
    <dgm:pt modelId="{2B56CB1D-BD0E-4495-8467-F9A78BBCCC46}" type="parTrans" cxnId="{2B3EABAC-86E3-41DE-9F6B-73FE90D6E09A}">
      <dgm:prSet/>
      <dgm:spPr/>
      <dgm:t>
        <a:bodyPr/>
        <a:lstStyle/>
        <a:p>
          <a:endParaRPr lang="ru-RU"/>
        </a:p>
      </dgm:t>
    </dgm:pt>
    <dgm:pt modelId="{8F912779-8BA3-480B-A9EA-AFBF6E38902A}" type="sibTrans" cxnId="{2B3EABAC-86E3-41DE-9F6B-73FE90D6E09A}">
      <dgm:prSet/>
      <dgm:spPr/>
      <dgm:t>
        <a:bodyPr/>
        <a:lstStyle/>
        <a:p>
          <a:endParaRPr lang="ru-RU"/>
        </a:p>
      </dgm:t>
    </dgm:pt>
    <dgm:pt modelId="{10BC8ECB-30E2-42E2-A3A8-45267F9C62EF}">
      <dgm:prSet/>
      <dgm:spPr/>
      <dgm:t>
        <a:bodyPr/>
        <a:lstStyle/>
        <a:p>
          <a:pPr rtl="0"/>
          <a:r>
            <a:rPr lang="en-US" smtClean="0"/>
            <a:t>traditional, machine and mixed</a:t>
          </a:r>
          <a:endParaRPr lang="ru-RU"/>
        </a:p>
      </dgm:t>
    </dgm:pt>
    <dgm:pt modelId="{15FB549E-75BE-43C0-A81E-AE8C7A9C04F2}" type="parTrans" cxnId="{190C518E-FDEC-43C3-8E8B-B3EE55B06A7F}">
      <dgm:prSet/>
      <dgm:spPr/>
      <dgm:t>
        <a:bodyPr/>
        <a:lstStyle/>
        <a:p>
          <a:endParaRPr lang="ru-RU"/>
        </a:p>
      </dgm:t>
    </dgm:pt>
    <dgm:pt modelId="{993C19F8-5FC6-4DC0-B4E8-8505ACA834F3}" type="sibTrans" cxnId="{190C518E-FDEC-43C3-8E8B-B3EE55B06A7F}">
      <dgm:prSet/>
      <dgm:spPr/>
      <dgm:t>
        <a:bodyPr/>
        <a:lstStyle/>
        <a:p>
          <a:endParaRPr lang="ru-RU"/>
        </a:p>
      </dgm:t>
    </dgm:pt>
    <dgm:pt modelId="{EE348103-7861-4FC1-BAAF-818A1D5D6BE3}">
      <dgm:prSet/>
      <dgm:spPr/>
      <dgm:t>
        <a:bodyPr/>
        <a:lstStyle/>
        <a:p>
          <a:pPr rtl="0"/>
          <a:r>
            <a:rPr lang="en-US" smtClean="0"/>
            <a:t>written and oral</a:t>
          </a:r>
          <a:endParaRPr lang="ru-RU"/>
        </a:p>
      </dgm:t>
    </dgm:pt>
    <dgm:pt modelId="{C8ED4E5D-7223-4CE9-8A30-756C423D283C}" type="parTrans" cxnId="{E6370FCD-CE0B-414E-A327-1B4CDC0100EF}">
      <dgm:prSet/>
      <dgm:spPr/>
      <dgm:t>
        <a:bodyPr/>
        <a:lstStyle/>
        <a:p>
          <a:endParaRPr lang="ru-RU"/>
        </a:p>
      </dgm:t>
    </dgm:pt>
    <dgm:pt modelId="{30AEBC9D-7444-4B04-A2FF-233D0201CCDE}" type="sibTrans" cxnId="{E6370FCD-CE0B-414E-A327-1B4CDC0100EF}">
      <dgm:prSet/>
      <dgm:spPr/>
      <dgm:t>
        <a:bodyPr/>
        <a:lstStyle/>
        <a:p>
          <a:endParaRPr lang="ru-RU"/>
        </a:p>
      </dgm:t>
    </dgm:pt>
    <dgm:pt modelId="{A008E1B9-CCA0-4790-9CC1-884052349D04}">
      <dgm:prSet/>
      <dgm:spPr/>
      <dgm:t>
        <a:bodyPr/>
        <a:lstStyle/>
        <a:p>
          <a:pPr rtl="0"/>
          <a:r>
            <a:rPr lang="en-US" smtClean="0"/>
            <a:t>complete and shortened</a:t>
          </a:r>
          <a:endParaRPr lang="ru-RU"/>
        </a:p>
      </dgm:t>
    </dgm:pt>
    <dgm:pt modelId="{9C8E6AC2-9B9E-4FAF-A765-D678D29A2BFF}" type="parTrans" cxnId="{78999372-A237-449B-9061-055659626FE6}">
      <dgm:prSet/>
      <dgm:spPr/>
      <dgm:t>
        <a:bodyPr/>
        <a:lstStyle/>
        <a:p>
          <a:endParaRPr lang="ru-RU"/>
        </a:p>
      </dgm:t>
    </dgm:pt>
    <dgm:pt modelId="{687D89FE-A448-46A7-912C-99D5F39A44ED}" type="sibTrans" cxnId="{78999372-A237-449B-9061-055659626FE6}">
      <dgm:prSet/>
      <dgm:spPr/>
      <dgm:t>
        <a:bodyPr/>
        <a:lstStyle/>
        <a:p>
          <a:endParaRPr lang="ru-RU"/>
        </a:p>
      </dgm:t>
    </dgm:pt>
    <dgm:pt modelId="{CC1A99E6-BDBD-4927-A75F-9DECBD252EC3}" type="pres">
      <dgm:prSet presAssocID="{B3671606-8163-4E94-90E4-1C165006653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B13025-A2CB-48AB-8A0B-EDD77B8ED96F}" type="pres">
      <dgm:prSet presAssocID="{B3671606-8163-4E94-90E4-1C165006653B}" presName="fgShape" presStyleLbl="fgShp" presStyleIdx="0" presStyleCnt="1"/>
      <dgm:spPr/>
    </dgm:pt>
    <dgm:pt modelId="{FB524354-A460-48A4-BDFA-2499481121B8}" type="pres">
      <dgm:prSet presAssocID="{B3671606-8163-4E94-90E4-1C165006653B}" presName="linComp" presStyleCnt="0"/>
      <dgm:spPr/>
    </dgm:pt>
    <dgm:pt modelId="{A217D041-AB66-4A68-BE23-14BB45D3CACF}" type="pres">
      <dgm:prSet presAssocID="{7E99C4E6-3C01-46A4-ABF7-0930BD15EB61}" presName="compNode" presStyleCnt="0"/>
      <dgm:spPr/>
    </dgm:pt>
    <dgm:pt modelId="{669DF60E-A348-4CA8-86E0-2265F575A524}" type="pres">
      <dgm:prSet presAssocID="{7E99C4E6-3C01-46A4-ABF7-0930BD15EB61}" presName="bkgdShape" presStyleLbl="node1" presStyleIdx="0" presStyleCnt="4"/>
      <dgm:spPr/>
      <dgm:t>
        <a:bodyPr/>
        <a:lstStyle/>
        <a:p>
          <a:endParaRPr lang="ru-RU"/>
        </a:p>
      </dgm:t>
    </dgm:pt>
    <dgm:pt modelId="{2FF98788-1FF4-4105-97B7-9F793A127F23}" type="pres">
      <dgm:prSet presAssocID="{7E99C4E6-3C01-46A4-ABF7-0930BD15EB61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0B4456-62E3-4C3F-89B4-DE8E724C9A48}" type="pres">
      <dgm:prSet presAssocID="{7E99C4E6-3C01-46A4-ABF7-0930BD15EB61}" presName="invisiNode" presStyleLbl="node1" presStyleIdx="0" presStyleCnt="4"/>
      <dgm:spPr/>
    </dgm:pt>
    <dgm:pt modelId="{D4E5C640-525F-45B2-979C-AF7455152269}" type="pres">
      <dgm:prSet presAssocID="{7E99C4E6-3C01-46A4-ABF7-0930BD15EB61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568850B7-DC4F-4537-B7A3-FCEFF39792E6}" type="pres">
      <dgm:prSet presAssocID="{8F912779-8BA3-480B-A9EA-AFBF6E38902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67D01DC-AAC6-42A9-B129-2529360FBADC}" type="pres">
      <dgm:prSet presAssocID="{10BC8ECB-30E2-42E2-A3A8-45267F9C62EF}" presName="compNode" presStyleCnt="0"/>
      <dgm:spPr/>
    </dgm:pt>
    <dgm:pt modelId="{68E7A32F-62CD-4201-9A15-E923969D205F}" type="pres">
      <dgm:prSet presAssocID="{10BC8ECB-30E2-42E2-A3A8-45267F9C62EF}" presName="bkgdShape" presStyleLbl="node1" presStyleIdx="1" presStyleCnt="4"/>
      <dgm:spPr/>
      <dgm:t>
        <a:bodyPr/>
        <a:lstStyle/>
        <a:p>
          <a:endParaRPr lang="ru-RU"/>
        </a:p>
      </dgm:t>
    </dgm:pt>
    <dgm:pt modelId="{F9B0DF02-C069-410A-AF45-6E1F2C1E1BE7}" type="pres">
      <dgm:prSet presAssocID="{10BC8ECB-30E2-42E2-A3A8-45267F9C62EF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DF403-43EF-456D-9E37-71F69687F61E}" type="pres">
      <dgm:prSet presAssocID="{10BC8ECB-30E2-42E2-A3A8-45267F9C62EF}" presName="invisiNode" presStyleLbl="node1" presStyleIdx="1" presStyleCnt="4"/>
      <dgm:spPr/>
    </dgm:pt>
    <dgm:pt modelId="{A2CB273C-CDE4-4B69-9336-275F0FF94C1E}" type="pres">
      <dgm:prSet presAssocID="{10BC8ECB-30E2-42E2-A3A8-45267F9C62EF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BF925622-993E-40BE-BFDF-759FE7726E32}" type="pres">
      <dgm:prSet presAssocID="{993C19F8-5FC6-4DC0-B4E8-8505ACA834F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760984E-16E3-42C5-A341-7584956B6573}" type="pres">
      <dgm:prSet presAssocID="{EE348103-7861-4FC1-BAAF-818A1D5D6BE3}" presName="compNode" presStyleCnt="0"/>
      <dgm:spPr/>
    </dgm:pt>
    <dgm:pt modelId="{EC1CDFE9-4FE3-490D-95F5-069389E7ACEA}" type="pres">
      <dgm:prSet presAssocID="{EE348103-7861-4FC1-BAAF-818A1D5D6BE3}" presName="bkgdShape" presStyleLbl="node1" presStyleIdx="2" presStyleCnt="4"/>
      <dgm:spPr/>
      <dgm:t>
        <a:bodyPr/>
        <a:lstStyle/>
        <a:p>
          <a:endParaRPr lang="ru-RU"/>
        </a:p>
      </dgm:t>
    </dgm:pt>
    <dgm:pt modelId="{3EAA8AA0-7EF6-41D4-A125-7F78D68775ED}" type="pres">
      <dgm:prSet presAssocID="{EE348103-7861-4FC1-BAAF-818A1D5D6BE3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FC1A52-BBA3-44D8-A4C3-F1C5220C36AB}" type="pres">
      <dgm:prSet presAssocID="{EE348103-7861-4FC1-BAAF-818A1D5D6BE3}" presName="invisiNode" presStyleLbl="node1" presStyleIdx="2" presStyleCnt="4"/>
      <dgm:spPr/>
    </dgm:pt>
    <dgm:pt modelId="{6919EFE8-5B28-4D98-8085-D9E3D1F03E7E}" type="pres">
      <dgm:prSet presAssocID="{EE348103-7861-4FC1-BAAF-818A1D5D6BE3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63D3162-37AA-4743-9EE6-4B59DB5BA3DD}" type="pres">
      <dgm:prSet presAssocID="{30AEBC9D-7444-4B04-A2FF-233D0201CCD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DA180F1-A62E-49C0-ACAC-556DA6AF2743}" type="pres">
      <dgm:prSet presAssocID="{A008E1B9-CCA0-4790-9CC1-884052349D04}" presName="compNode" presStyleCnt="0"/>
      <dgm:spPr/>
    </dgm:pt>
    <dgm:pt modelId="{184F601F-EE38-43C6-BE99-9A05BB0229D5}" type="pres">
      <dgm:prSet presAssocID="{A008E1B9-CCA0-4790-9CC1-884052349D04}" presName="bkgdShape" presStyleLbl="node1" presStyleIdx="3" presStyleCnt="4"/>
      <dgm:spPr/>
      <dgm:t>
        <a:bodyPr/>
        <a:lstStyle/>
        <a:p>
          <a:endParaRPr lang="ru-RU"/>
        </a:p>
      </dgm:t>
    </dgm:pt>
    <dgm:pt modelId="{C123DFFB-BE5E-4E45-80BC-C61FFD68354E}" type="pres">
      <dgm:prSet presAssocID="{A008E1B9-CCA0-4790-9CC1-884052349D04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12F288-0ED1-4586-8C8B-D05A6A67E24D}" type="pres">
      <dgm:prSet presAssocID="{A008E1B9-CCA0-4790-9CC1-884052349D04}" presName="invisiNode" presStyleLbl="node1" presStyleIdx="3" presStyleCnt="4"/>
      <dgm:spPr/>
    </dgm:pt>
    <dgm:pt modelId="{B12C367B-40C8-4AA3-BA9D-2B0150AF29B6}" type="pres">
      <dgm:prSet presAssocID="{A008E1B9-CCA0-4790-9CC1-884052349D04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ru-RU"/>
        </a:p>
      </dgm:t>
    </dgm:pt>
  </dgm:ptLst>
  <dgm:cxnLst>
    <dgm:cxn modelId="{2B3EABAC-86E3-41DE-9F6B-73FE90D6E09A}" srcId="{B3671606-8163-4E94-90E4-1C165006653B}" destId="{7E99C4E6-3C01-46A4-ABF7-0930BD15EB61}" srcOrd="0" destOrd="0" parTransId="{2B56CB1D-BD0E-4495-8467-F9A78BBCCC46}" sibTransId="{8F912779-8BA3-480B-A9EA-AFBF6E38902A}"/>
    <dgm:cxn modelId="{1A694AEF-4585-41C3-816B-AA14E8290DB6}" type="presOf" srcId="{7E99C4E6-3C01-46A4-ABF7-0930BD15EB61}" destId="{669DF60E-A348-4CA8-86E0-2265F575A524}" srcOrd="0" destOrd="0" presId="urn:microsoft.com/office/officeart/2005/8/layout/hList7"/>
    <dgm:cxn modelId="{F84699BA-89D7-4B2E-9F29-B6A7ADADEDCF}" type="presOf" srcId="{B3671606-8163-4E94-90E4-1C165006653B}" destId="{CC1A99E6-BDBD-4927-A75F-9DECBD252EC3}" srcOrd="0" destOrd="0" presId="urn:microsoft.com/office/officeart/2005/8/layout/hList7"/>
    <dgm:cxn modelId="{759C8E44-EEB2-4CE6-B8BF-EB3CF80A595F}" type="presOf" srcId="{993C19F8-5FC6-4DC0-B4E8-8505ACA834F3}" destId="{BF925622-993E-40BE-BFDF-759FE7726E32}" srcOrd="0" destOrd="0" presId="urn:microsoft.com/office/officeart/2005/8/layout/hList7"/>
    <dgm:cxn modelId="{692DCC54-8C79-4B8B-A4CC-AD6BF3CC1BD0}" type="presOf" srcId="{30AEBC9D-7444-4B04-A2FF-233D0201CCDE}" destId="{E63D3162-37AA-4743-9EE6-4B59DB5BA3DD}" srcOrd="0" destOrd="0" presId="urn:microsoft.com/office/officeart/2005/8/layout/hList7"/>
    <dgm:cxn modelId="{D6D3977D-7F4F-48C0-8B02-E8932D0F4DB6}" type="presOf" srcId="{A008E1B9-CCA0-4790-9CC1-884052349D04}" destId="{184F601F-EE38-43C6-BE99-9A05BB0229D5}" srcOrd="0" destOrd="0" presId="urn:microsoft.com/office/officeart/2005/8/layout/hList7"/>
    <dgm:cxn modelId="{607FD947-29D3-401B-BB09-C11C3EA5FA8E}" type="presOf" srcId="{7E99C4E6-3C01-46A4-ABF7-0930BD15EB61}" destId="{2FF98788-1FF4-4105-97B7-9F793A127F23}" srcOrd="1" destOrd="0" presId="urn:microsoft.com/office/officeart/2005/8/layout/hList7"/>
    <dgm:cxn modelId="{66A1406F-2CEE-41F7-BD8F-63CCBF7CC54A}" type="presOf" srcId="{10BC8ECB-30E2-42E2-A3A8-45267F9C62EF}" destId="{68E7A32F-62CD-4201-9A15-E923969D205F}" srcOrd="0" destOrd="0" presId="urn:microsoft.com/office/officeart/2005/8/layout/hList7"/>
    <dgm:cxn modelId="{D12518D0-8CE5-47F5-8C35-F1FCFD26FAB5}" type="presOf" srcId="{A008E1B9-CCA0-4790-9CC1-884052349D04}" destId="{C123DFFB-BE5E-4E45-80BC-C61FFD68354E}" srcOrd="1" destOrd="0" presId="urn:microsoft.com/office/officeart/2005/8/layout/hList7"/>
    <dgm:cxn modelId="{0D24A940-413D-4FF4-9D78-F3BFBD972503}" type="presOf" srcId="{EE348103-7861-4FC1-BAAF-818A1D5D6BE3}" destId="{EC1CDFE9-4FE3-490D-95F5-069389E7ACEA}" srcOrd="0" destOrd="0" presId="urn:microsoft.com/office/officeart/2005/8/layout/hList7"/>
    <dgm:cxn modelId="{190C518E-FDEC-43C3-8E8B-B3EE55B06A7F}" srcId="{B3671606-8163-4E94-90E4-1C165006653B}" destId="{10BC8ECB-30E2-42E2-A3A8-45267F9C62EF}" srcOrd="1" destOrd="0" parTransId="{15FB549E-75BE-43C0-A81E-AE8C7A9C04F2}" sibTransId="{993C19F8-5FC6-4DC0-B4E8-8505ACA834F3}"/>
    <dgm:cxn modelId="{78999372-A237-449B-9061-055659626FE6}" srcId="{B3671606-8163-4E94-90E4-1C165006653B}" destId="{A008E1B9-CCA0-4790-9CC1-884052349D04}" srcOrd="3" destOrd="0" parTransId="{9C8E6AC2-9B9E-4FAF-A765-D678D29A2BFF}" sibTransId="{687D89FE-A448-46A7-912C-99D5F39A44ED}"/>
    <dgm:cxn modelId="{EC6BF21F-B30A-4EDE-BF12-CB6FFD24E164}" type="presOf" srcId="{EE348103-7861-4FC1-BAAF-818A1D5D6BE3}" destId="{3EAA8AA0-7EF6-41D4-A125-7F78D68775ED}" srcOrd="1" destOrd="0" presId="urn:microsoft.com/office/officeart/2005/8/layout/hList7"/>
    <dgm:cxn modelId="{12440C67-9CD2-40E8-A511-FBC919DFDE27}" type="presOf" srcId="{10BC8ECB-30E2-42E2-A3A8-45267F9C62EF}" destId="{F9B0DF02-C069-410A-AF45-6E1F2C1E1BE7}" srcOrd="1" destOrd="0" presId="urn:microsoft.com/office/officeart/2005/8/layout/hList7"/>
    <dgm:cxn modelId="{E6370FCD-CE0B-414E-A327-1B4CDC0100EF}" srcId="{B3671606-8163-4E94-90E4-1C165006653B}" destId="{EE348103-7861-4FC1-BAAF-818A1D5D6BE3}" srcOrd="2" destOrd="0" parTransId="{C8ED4E5D-7223-4CE9-8A30-756C423D283C}" sibTransId="{30AEBC9D-7444-4B04-A2FF-233D0201CCDE}"/>
    <dgm:cxn modelId="{AE8A05E7-99F3-4AD5-B313-BA6685030E8E}" type="presOf" srcId="{8F912779-8BA3-480B-A9EA-AFBF6E38902A}" destId="{568850B7-DC4F-4537-B7A3-FCEFF39792E6}" srcOrd="0" destOrd="0" presId="urn:microsoft.com/office/officeart/2005/8/layout/hList7"/>
    <dgm:cxn modelId="{3319CF2E-DE2D-4ECD-9AE9-7741C3A87074}" type="presParOf" srcId="{CC1A99E6-BDBD-4927-A75F-9DECBD252EC3}" destId="{60B13025-A2CB-48AB-8A0B-EDD77B8ED96F}" srcOrd="0" destOrd="0" presId="urn:microsoft.com/office/officeart/2005/8/layout/hList7"/>
    <dgm:cxn modelId="{6BA23D04-D14D-4AA6-A201-197493D9A88D}" type="presParOf" srcId="{CC1A99E6-BDBD-4927-A75F-9DECBD252EC3}" destId="{FB524354-A460-48A4-BDFA-2499481121B8}" srcOrd="1" destOrd="0" presId="urn:microsoft.com/office/officeart/2005/8/layout/hList7"/>
    <dgm:cxn modelId="{F987335B-AA5B-4A98-BF91-7EB36B000B01}" type="presParOf" srcId="{FB524354-A460-48A4-BDFA-2499481121B8}" destId="{A217D041-AB66-4A68-BE23-14BB45D3CACF}" srcOrd="0" destOrd="0" presId="urn:microsoft.com/office/officeart/2005/8/layout/hList7"/>
    <dgm:cxn modelId="{8E076547-2A95-403A-A808-E1166BB59568}" type="presParOf" srcId="{A217D041-AB66-4A68-BE23-14BB45D3CACF}" destId="{669DF60E-A348-4CA8-86E0-2265F575A524}" srcOrd="0" destOrd="0" presId="urn:microsoft.com/office/officeart/2005/8/layout/hList7"/>
    <dgm:cxn modelId="{2FAE11C9-2946-4574-AC2D-1524B64D3DEC}" type="presParOf" srcId="{A217D041-AB66-4A68-BE23-14BB45D3CACF}" destId="{2FF98788-1FF4-4105-97B7-9F793A127F23}" srcOrd="1" destOrd="0" presId="urn:microsoft.com/office/officeart/2005/8/layout/hList7"/>
    <dgm:cxn modelId="{776EA464-EF4E-4BB9-96E7-F1F92E186D66}" type="presParOf" srcId="{A217D041-AB66-4A68-BE23-14BB45D3CACF}" destId="{380B4456-62E3-4C3F-89B4-DE8E724C9A48}" srcOrd="2" destOrd="0" presId="urn:microsoft.com/office/officeart/2005/8/layout/hList7"/>
    <dgm:cxn modelId="{8DE2B252-AE20-4888-8274-DCD3E7ED58F4}" type="presParOf" srcId="{A217D041-AB66-4A68-BE23-14BB45D3CACF}" destId="{D4E5C640-525F-45B2-979C-AF7455152269}" srcOrd="3" destOrd="0" presId="urn:microsoft.com/office/officeart/2005/8/layout/hList7"/>
    <dgm:cxn modelId="{561BC263-6CD1-4056-800A-3B742F2143B1}" type="presParOf" srcId="{FB524354-A460-48A4-BDFA-2499481121B8}" destId="{568850B7-DC4F-4537-B7A3-FCEFF39792E6}" srcOrd="1" destOrd="0" presId="urn:microsoft.com/office/officeart/2005/8/layout/hList7"/>
    <dgm:cxn modelId="{3CA6A44B-343C-443B-BE4C-A65A368651C2}" type="presParOf" srcId="{FB524354-A460-48A4-BDFA-2499481121B8}" destId="{E67D01DC-AAC6-42A9-B129-2529360FBADC}" srcOrd="2" destOrd="0" presId="urn:microsoft.com/office/officeart/2005/8/layout/hList7"/>
    <dgm:cxn modelId="{1936BCDD-4E80-421D-8A7A-B4606FF5E2CE}" type="presParOf" srcId="{E67D01DC-AAC6-42A9-B129-2529360FBADC}" destId="{68E7A32F-62CD-4201-9A15-E923969D205F}" srcOrd="0" destOrd="0" presId="urn:microsoft.com/office/officeart/2005/8/layout/hList7"/>
    <dgm:cxn modelId="{95FAB29D-400F-4DD0-A62F-AFE8A75C6B51}" type="presParOf" srcId="{E67D01DC-AAC6-42A9-B129-2529360FBADC}" destId="{F9B0DF02-C069-410A-AF45-6E1F2C1E1BE7}" srcOrd="1" destOrd="0" presId="urn:microsoft.com/office/officeart/2005/8/layout/hList7"/>
    <dgm:cxn modelId="{9F3535CB-5A5C-4CE4-973D-9C1D38B7FF83}" type="presParOf" srcId="{E67D01DC-AAC6-42A9-B129-2529360FBADC}" destId="{ED8DF403-43EF-456D-9E37-71F69687F61E}" srcOrd="2" destOrd="0" presId="urn:microsoft.com/office/officeart/2005/8/layout/hList7"/>
    <dgm:cxn modelId="{6C4A9509-5E2C-4E03-B8DC-859DEBD0ABA6}" type="presParOf" srcId="{E67D01DC-AAC6-42A9-B129-2529360FBADC}" destId="{A2CB273C-CDE4-4B69-9336-275F0FF94C1E}" srcOrd="3" destOrd="0" presId="urn:microsoft.com/office/officeart/2005/8/layout/hList7"/>
    <dgm:cxn modelId="{3C7333D7-0509-47D5-8BD7-B72399B9F7B3}" type="presParOf" srcId="{FB524354-A460-48A4-BDFA-2499481121B8}" destId="{BF925622-993E-40BE-BFDF-759FE7726E32}" srcOrd="3" destOrd="0" presId="urn:microsoft.com/office/officeart/2005/8/layout/hList7"/>
    <dgm:cxn modelId="{03F687FC-219F-4414-8502-EB38E6536CB9}" type="presParOf" srcId="{FB524354-A460-48A4-BDFA-2499481121B8}" destId="{E760984E-16E3-42C5-A341-7584956B6573}" srcOrd="4" destOrd="0" presId="urn:microsoft.com/office/officeart/2005/8/layout/hList7"/>
    <dgm:cxn modelId="{860AE600-7F6D-4363-ADB0-8D2ED4A2EA60}" type="presParOf" srcId="{E760984E-16E3-42C5-A341-7584956B6573}" destId="{EC1CDFE9-4FE3-490D-95F5-069389E7ACEA}" srcOrd="0" destOrd="0" presId="urn:microsoft.com/office/officeart/2005/8/layout/hList7"/>
    <dgm:cxn modelId="{6E4256F7-4B31-493E-A9B7-642EF11C9C38}" type="presParOf" srcId="{E760984E-16E3-42C5-A341-7584956B6573}" destId="{3EAA8AA0-7EF6-41D4-A125-7F78D68775ED}" srcOrd="1" destOrd="0" presId="urn:microsoft.com/office/officeart/2005/8/layout/hList7"/>
    <dgm:cxn modelId="{EE6143DA-0F01-41CC-8EAD-8323D0160BF8}" type="presParOf" srcId="{E760984E-16E3-42C5-A341-7584956B6573}" destId="{CCFC1A52-BBA3-44D8-A4C3-F1C5220C36AB}" srcOrd="2" destOrd="0" presId="urn:microsoft.com/office/officeart/2005/8/layout/hList7"/>
    <dgm:cxn modelId="{36F39E6E-E4DC-492B-AB58-E840C404D25C}" type="presParOf" srcId="{E760984E-16E3-42C5-A341-7584956B6573}" destId="{6919EFE8-5B28-4D98-8085-D9E3D1F03E7E}" srcOrd="3" destOrd="0" presId="urn:microsoft.com/office/officeart/2005/8/layout/hList7"/>
    <dgm:cxn modelId="{8F7E3D0C-40CF-4D87-99C4-617191F9867A}" type="presParOf" srcId="{FB524354-A460-48A4-BDFA-2499481121B8}" destId="{E63D3162-37AA-4743-9EE6-4B59DB5BA3DD}" srcOrd="5" destOrd="0" presId="urn:microsoft.com/office/officeart/2005/8/layout/hList7"/>
    <dgm:cxn modelId="{6FC7A54B-4B91-4D86-91EC-C878C2F4C74B}" type="presParOf" srcId="{FB524354-A460-48A4-BDFA-2499481121B8}" destId="{ADA180F1-A62E-49C0-ACAC-556DA6AF2743}" srcOrd="6" destOrd="0" presId="urn:microsoft.com/office/officeart/2005/8/layout/hList7"/>
    <dgm:cxn modelId="{F7650436-9979-4509-B6A7-8868686DAF58}" type="presParOf" srcId="{ADA180F1-A62E-49C0-ACAC-556DA6AF2743}" destId="{184F601F-EE38-43C6-BE99-9A05BB0229D5}" srcOrd="0" destOrd="0" presId="urn:microsoft.com/office/officeart/2005/8/layout/hList7"/>
    <dgm:cxn modelId="{3FA82EC8-14F0-42D0-AB09-A7ABFBB46455}" type="presParOf" srcId="{ADA180F1-A62E-49C0-ACAC-556DA6AF2743}" destId="{C123DFFB-BE5E-4E45-80BC-C61FFD68354E}" srcOrd="1" destOrd="0" presId="urn:microsoft.com/office/officeart/2005/8/layout/hList7"/>
    <dgm:cxn modelId="{6738EDDA-74F4-4B4F-A6BE-179975E1F676}" type="presParOf" srcId="{ADA180F1-A62E-49C0-ACAC-556DA6AF2743}" destId="{2812F288-0ED1-4586-8C8B-D05A6A67E24D}" srcOrd="2" destOrd="0" presId="urn:microsoft.com/office/officeart/2005/8/layout/hList7"/>
    <dgm:cxn modelId="{C558CF15-E58B-4E40-B1D9-A85D025E34FD}" type="presParOf" srcId="{ADA180F1-A62E-49C0-ACAC-556DA6AF2743}" destId="{B12C367B-40C8-4AA3-BA9D-2B0150AF29B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500B74-2AF1-48D8-B8E6-D8F030AA724D}" type="doc">
      <dgm:prSet loTypeId="urn:microsoft.com/office/officeart/2005/8/layout/target1" loCatId="relationship" qsTypeId="urn:microsoft.com/office/officeart/2005/8/quickstyle/3d3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14B5CA02-D243-4662-AC5F-D6D8425859B1}">
      <dgm:prSet/>
      <dgm:spPr/>
      <dgm:t>
        <a:bodyPr/>
        <a:lstStyle/>
        <a:p>
          <a:pPr rtl="0"/>
          <a:r>
            <a:rPr lang="en-US" smtClean="0"/>
            <a:t>1</a:t>
          </a:r>
          <a:endParaRPr lang="ru-RU"/>
        </a:p>
      </dgm:t>
    </dgm:pt>
    <dgm:pt modelId="{265CF46C-6308-421B-85F0-CC16C49917D0}" type="parTrans" cxnId="{FA5D0CAF-EDA5-4BE2-B800-2D0AC86125D9}">
      <dgm:prSet/>
      <dgm:spPr/>
      <dgm:t>
        <a:bodyPr/>
        <a:lstStyle/>
        <a:p>
          <a:endParaRPr lang="ru-RU"/>
        </a:p>
      </dgm:t>
    </dgm:pt>
    <dgm:pt modelId="{82DDC3B6-766D-4231-9FB8-69F45FCE94EE}" type="sibTrans" cxnId="{FA5D0CAF-EDA5-4BE2-B800-2D0AC86125D9}">
      <dgm:prSet/>
      <dgm:spPr/>
      <dgm:t>
        <a:bodyPr/>
        <a:lstStyle/>
        <a:p>
          <a:endParaRPr lang="ru-RU"/>
        </a:p>
      </dgm:t>
    </dgm:pt>
    <dgm:pt modelId="{37E84A19-4E5D-4CAF-BC8F-5C9319B6303D}">
      <dgm:prSet/>
      <dgm:spPr/>
      <dgm:t>
        <a:bodyPr/>
        <a:lstStyle/>
        <a:p>
          <a:pPr rtl="0"/>
          <a:r>
            <a:rPr lang="en-US" smtClean="0"/>
            <a:t>2</a:t>
          </a:r>
          <a:endParaRPr lang="ru-RU"/>
        </a:p>
      </dgm:t>
    </dgm:pt>
    <dgm:pt modelId="{BC1315E7-FCD5-4A68-A915-8FEF4A0EB8E5}" type="parTrans" cxnId="{3F64E9EF-B0BD-452D-AB11-F106C0A8A191}">
      <dgm:prSet/>
      <dgm:spPr/>
      <dgm:t>
        <a:bodyPr/>
        <a:lstStyle/>
        <a:p>
          <a:endParaRPr lang="ru-RU"/>
        </a:p>
      </dgm:t>
    </dgm:pt>
    <dgm:pt modelId="{051211AD-02C5-4B0C-815B-97F842B0D1C7}" type="sibTrans" cxnId="{3F64E9EF-B0BD-452D-AB11-F106C0A8A191}">
      <dgm:prSet/>
      <dgm:spPr/>
      <dgm:t>
        <a:bodyPr/>
        <a:lstStyle/>
        <a:p>
          <a:endParaRPr lang="ru-RU"/>
        </a:p>
      </dgm:t>
    </dgm:pt>
    <dgm:pt modelId="{B0B4177E-94A6-4E6D-A28A-FA0A5E782370}">
      <dgm:prSet/>
      <dgm:spPr/>
      <dgm:t>
        <a:bodyPr/>
        <a:lstStyle/>
        <a:p>
          <a:pPr rtl="0"/>
          <a:r>
            <a:rPr lang="en-US" smtClean="0"/>
            <a:t>3</a:t>
          </a:r>
          <a:endParaRPr lang="ru-RU"/>
        </a:p>
      </dgm:t>
    </dgm:pt>
    <dgm:pt modelId="{F25D1BCF-560D-4E55-950A-9E70F665E614}" type="parTrans" cxnId="{7E70C1FB-CF30-4CBD-9E28-FCB8DAF83B78}">
      <dgm:prSet/>
      <dgm:spPr/>
      <dgm:t>
        <a:bodyPr/>
        <a:lstStyle/>
        <a:p>
          <a:endParaRPr lang="ru-RU"/>
        </a:p>
      </dgm:t>
    </dgm:pt>
    <dgm:pt modelId="{193DA63C-F098-47C3-93E3-2386185244D3}" type="sibTrans" cxnId="{7E70C1FB-CF30-4CBD-9E28-FCB8DAF83B78}">
      <dgm:prSet/>
      <dgm:spPr/>
      <dgm:t>
        <a:bodyPr/>
        <a:lstStyle/>
        <a:p>
          <a:endParaRPr lang="ru-RU"/>
        </a:p>
      </dgm:t>
    </dgm:pt>
    <dgm:pt modelId="{6E532F67-60DF-43F1-ADE2-AB1184F18116}">
      <dgm:prSet/>
      <dgm:spPr/>
      <dgm:t>
        <a:bodyPr/>
        <a:lstStyle/>
        <a:p>
          <a:pPr rtl="0"/>
          <a:r>
            <a:rPr lang="en-US" smtClean="0"/>
            <a:t>4</a:t>
          </a:r>
          <a:endParaRPr lang="ru-RU"/>
        </a:p>
      </dgm:t>
    </dgm:pt>
    <dgm:pt modelId="{DA0F9004-F9AC-4E07-82CF-CB1213B22A11}" type="parTrans" cxnId="{5F6E1C71-4F16-48A2-8A25-74147B0CB628}">
      <dgm:prSet/>
      <dgm:spPr/>
      <dgm:t>
        <a:bodyPr/>
        <a:lstStyle/>
        <a:p>
          <a:endParaRPr lang="ru-RU"/>
        </a:p>
      </dgm:t>
    </dgm:pt>
    <dgm:pt modelId="{F87A5A27-0FE4-4786-8AC5-919A3B3954AE}" type="sibTrans" cxnId="{5F6E1C71-4F16-48A2-8A25-74147B0CB628}">
      <dgm:prSet/>
      <dgm:spPr/>
      <dgm:t>
        <a:bodyPr/>
        <a:lstStyle/>
        <a:p>
          <a:endParaRPr lang="ru-RU"/>
        </a:p>
      </dgm:t>
    </dgm:pt>
    <dgm:pt modelId="{F69037CF-1372-414F-A298-C2A37FA69D99}">
      <dgm:prSet/>
      <dgm:spPr/>
      <dgm:t>
        <a:bodyPr/>
        <a:lstStyle/>
        <a:p>
          <a:pPr rtl="0"/>
          <a:r>
            <a:rPr lang="en-US" smtClean="0"/>
            <a:t>5</a:t>
          </a:r>
          <a:endParaRPr lang="ru-RU"/>
        </a:p>
      </dgm:t>
    </dgm:pt>
    <dgm:pt modelId="{05BF9659-8010-4063-9FB7-872CB69AFBC4}" type="parTrans" cxnId="{665536B2-FC2F-4FCC-B00C-5F29F6F616CF}">
      <dgm:prSet/>
      <dgm:spPr/>
      <dgm:t>
        <a:bodyPr/>
        <a:lstStyle/>
        <a:p>
          <a:endParaRPr lang="ru-RU"/>
        </a:p>
      </dgm:t>
    </dgm:pt>
    <dgm:pt modelId="{A753FA35-AD31-45DE-B876-ED571C89FE0D}" type="sibTrans" cxnId="{665536B2-FC2F-4FCC-B00C-5F29F6F616CF}">
      <dgm:prSet/>
      <dgm:spPr/>
      <dgm:t>
        <a:bodyPr/>
        <a:lstStyle/>
        <a:p>
          <a:endParaRPr lang="ru-RU"/>
        </a:p>
      </dgm:t>
    </dgm:pt>
    <dgm:pt modelId="{ABB7762E-A7A2-4DE2-BED2-08230D2387C4}" type="pres">
      <dgm:prSet presAssocID="{69500B74-2AF1-48D8-B8E6-D8F030AA724D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64994B-2A9F-4CFB-B616-308598CC6E2F}" type="pres">
      <dgm:prSet presAssocID="{14B5CA02-D243-4662-AC5F-D6D8425859B1}" presName="circle1" presStyleLbl="lnNode1" presStyleIdx="0" presStyleCnt="5"/>
      <dgm:spPr/>
    </dgm:pt>
    <dgm:pt modelId="{E58CD44B-3EE6-4E57-B688-FE3F7198EBD9}" type="pres">
      <dgm:prSet presAssocID="{14B5CA02-D243-4662-AC5F-D6D8425859B1}" presName="text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B3759-FA31-48BC-8CED-A8AA3F853D6D}" type="pres">
      <dgm:prSet presAssocID="{14B5CA02-D243-4662-AC5F-D6D8425859B1}" presName="line1" presStyleLbl="callout" presStyleIdx="0" presStyleCnt="10"/>
      <dgm:spPr/>
    </dgm:pt>
    <dgm:pt modelId="{82E7D362-3B12-460B-9F2D-9E8ED86BACA2}" type="pres">
      <dgm:prSet presAssocID="{14B5CA02-D243-4662-AC5F-D6D8425859B1}" presName="d1" presStyleLbl="callout" presStyleIdx="1" presStyleCnt="10"/>
      <dgm:spPr/>
    </dgm:pt>
    <dgm:pt modelId="{6D5B3D51-5402-45D6-856C-31456507BB38}" type="pres">
      <dgm:prSet presAssocID="{37E84A19-4E5D-4CAF-BC8F-5C9319B6303D}" presName="circle2" presStyleLbl="lnNode1" presStyleIdx="1" presStyleCnt="5"/>
      <dgm:spPr/>
    </dgm:pt>
    <dgm:pt modelId="{272022C7-3C72-4E58-8805-AB5222324CDE}" type="pres">
      <dgm:prSet presAssocID="{37E84A19-4E5D-4CAF-BC8F-5C9319B6303D}" presName="text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A8C50-395C-4090-B6D2-5CFB69DA4B60}" type="pres">
      <dgm:prSet presAssocID="{37E84A19-4E5D-4CAF-BC8F-5C9319B6303D}" presName="line2" presStyleLbl="callout" presStyleIdx="2" presStyleCnt="10"/>
      <dgm:spPr/>
    </dgm:pt>
    <dgm:pt modelId="{36FF3C42-6433-4899-B84C-AD2C7892C5A2}" type="pres">
      <dgm:prSet presAssocID="{37E84A19-4E5D-4CAF-BC8F-5C9319B6303D}" presName="d2" presStyleLbl="callout" presStyleIdx="3" presStyleCnt="10"/>
      <dgm:spPr/>
    </dgm:pt>
    <dgm:pt modelId="{D653D66C-0DA9-499E-B46A-659FA6CAD7FE}" type="pres">
      <dgm:prSet presAssocID="{B0B4177E-94A6-4E6D-A28A-FA0A5E782370}" presName="circle3" presStyleLbl="lnNode1" presStyleIdx="2" presStyleCnt="5"/>
      <dgm:spPr/>
    </dgm:pt>
    <dgm:pt modelId="{427730E2-0AB3-4772-821E-75999E5902E2}" type="pres">
      <dgm:prSet presAssocID="{B0B4177E-94A6-4E6D-A28A-FA0A5E782370}" presName="text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C9002D-8786-4276-A3DC-440790A9DE7B}" type="pres">
      <dgm:prSet presAssocID="{B0B4177E-94A6-4E6D-A28A-FA0A5E782370}" presName="line3" presStyleLbl="callout" presStyleIdx="4" presStyleCnt="10"/>
      <dgm:spPr/>
    </dgm:pt>
    <dgm:pt modelId="{54369854-8E74-4D14-8A80-FD20713C6C28}" type="pres">
      <dgm:prSet presAssocID="{B0B4177E-94A6-4E6D-A28A-FA0A5E782370}" presName="d3" presStyleLbl="callout" presStyleIdx="5" presStyleCnt="10"/>
      <dgm:spPr/>
    </dgm:pt>
    <dgm:pt modelId="{D1845956-B0E5-4A74-9F8F-95D7D89183CA}" type="pres">
      <dgm:prSet presAssocID="{6E532F67-60DF-43F1-ADE2-AB1184F18116}" presName="circle4" presStyleLbl="lnNode1" presStyleIdx="3" presStyleCnt="5"/>
      <dgm:spPr/>
    </dgm:pt>
    <dgm:pt modelId="{682CE461-4760-4E6D-B469-870A0254B5C5}" type="pres">
      <dgm:prSet presAssocID="{6E532F67-60DF-43F1-ADE2-AB1184F18116}" presName="text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540D3C-C590-4FC4-AC27-A3D713D32573}" type="pres">
      <dgm:prSet presAssocID="{6E532F67-60DF-43F1-ADE2-AB1184F18116}" presName="line4" presStyleLbl="callout" presStyleIdx="6" presStyleCnt="10"/>
      <dgm:spPr/>
    </dgm:pt>
    <dgm:pt modelId="{6ADAC051-6DA3-4E83-A468-62E4449797FA}" type="pres">
      <dgm:prSet presAssocID="{6E532F67-60DF-43F1-ADE2-AB1184F18116}" presName="d4" presStyleLbl="callout" presStyleIdx="7" presStyleCnt="10"/>
      <dgm:spPr/>
    </dgm:pt>
    <dgm:pt modelId="{97CB983F-878E-4B02-B91A-70B8020845F3}" type="pres">
      <dgm:prSet presAssocID="{F69037CF-1372-414F-A298-C2A37FA69D99}" presName="circle5" presStyleLbl="lnNode1" presStyleIdx="4" presStyleCnt="5"/>
      <dgm:spPr/>
    </dgm:pt>
    <dgm:pt modelId="{14DE5C35-A4FD-4F23-A925-05D8689884CF}" type="pres">
      <dgm:prSet presAssocID="{F69037CF-1372-414F-A298-C2A37FA69D99}" presName="text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DF3B25-B9EA-455E-A2A9-55BA73DDD5C8}" type="pres">
      <dgm:prSet presAssocID="{F69037CF-1372-414F-A298-C2A37FA69D99}" presName="line5" presStyleLbl="callout" presStyleIdx="8" presStyleCnt="10"/>
      <dgm:spPr/>
    </dgm:pt>
    <dgm:pt modelId="{20DB6E1E-0911-4973-A366-0133FF37C4AD}" type="pres">
      <dgm:prSet presAssocID="{F69037CF-1372-414F-A298-C2A37FA69D99}" presName="d5" presStyleLbl="callout" presStyleIdx="9" presStyleCnt="10"/>
      <dgm:spPr/>
    </dgm:pt>
  </dgm:ptLst>
  <dgm:cxnLst>
    <dgm:cxn modelId="{1C6CA424-DF08-4786-9FA5-E61EBD6E26F2}" type="presOf" srcId="{14B5CA02-D243-4662-AC5F-D6D8425859B1}" destId="{E58CD44B-3EE6-4E57-B688-FE3F7198EBD9}" srcOrd="0" destOrd="0" presId="urn:microsoft.com/office/officeart/2005/8/layout/target1"/>
    <dgm:cxn modelId="{3F64E9EF-B0BD-452D-AB11-F106C0A8A191}" srcId="{69500B74-2AF1-48D8-B8E6-D8F030AA724D}" destId="{37E84A19-4E5D-4CAF-BC8F-5C9319B6303D}" srcOrd="1" destOrd="0" parTransId="{BC1315E7-FCD5-4A68-A915-8FEF4A0EB8E5}" sibTransId="{051211AD-02C5-4B0C-815B-97F842B0D1C7}"/>
    <dgm:cxn modelId="{57FFEEFE-D318-4EE8-A138-BAA02F2B121C}" type="presOf" srcId="{6E532F67-60DF-43F1-ADE2-AB1184F18116}" destId="{682CE461-4760-4E6D-B469-870A0254B5C5}" srcOrd="0" destOrd="0" presId="urn:microsoft.com/office/officeart/2005/8/layout/target1"/>
    <dgm:cxn modelId="{89F7FC49-9676-453D-A9E7-5637451A6BF5}" type="presOf" srcId="{37E84A19-4E5D-4CAF-BC8F-5C9319B6303D}" destId="{272022C7-3C72-4E58-8805-AB5222324CDE}" srcOrd="0" destOrd="0" presId="urn:microsoft.com/office/officeart/2005/8/layout/target1"/>
    <dgm:cxn modelId="{247BDBFF-B189-45E0-9F59-70E7386F81E7}" type="presOf" srcId="{B0B4177E-94A6-4E6D-A28A-FA0A5E782370}" destId="{427730E2-0AB3-4772-821E-75999E5902E2}" srcOrd="0" destOrd="0" presId="urn:microsoft.com/office/officeart/2005/8/layout/target1"/>
    <dgm:cxn modelId="{665536B2-FC2F-4FCC-B00C-5F29F6F616CF}" srcId="{69500B74-2AF1-48D8-B8E6-D8F030AA724D}" destId="{F69037CF-1372-414F-A298-C2A37FA69D99}" srcOrd="4" destOrd="0" parTransId="{05BF9659-8010-4063-9FB7-872CB69AFBC4}" sibTransId="{A753FA35-AD31-45DE-B876-ED571C89FE0D}"/>
    <dgm:cxn modelId="{7C814EB8-15E3-4685-A997-EFAA4A542751}" type="presOf" srcId="{F69037CF-1372-414F-A298-C2A37FA69D99}" destId="{14DE5C35-A4FD-4F23-A925-05D8689884CF}" srcOrd="0" destOrd="0" presId="urn:microsoft.com/office/officeart/2005/8/layout/target1"/>
    <dgm:cxn modelId="{79A9D05B-C16E-45BC-ABFB-1777C1AA75E5}" type="presOf" srcId="{69500B74-2AF1-48D8-B8E6-D8F030AA724D}" destId="{ABB7762E-A7A2-4DE2-BED2-08230D2387C4}" srcOrd="0" destOrd="0" presId="urn:microsoft.com/office/officeart/2005/8/layout/target1"/>
    <dgm:cxn modelId="{FA5D0CAF-EDA5-4BE2-B800-2D0AC86125D9}" srcId="{69500B74-2AF1-48D8-B8E6-D8F030AA724D}" destId="{14B5CA02-D243-4662-AC5F-D6D8425859B1}" srcOrd="0" destOrd="0" parTransId="{265CF46C-6308-421B-85F0-CC16C49917D0}" sibTransId="{82DDC3B6-766D-4231-9FB8-69F45FCE94EE}"/>
    <dgm:cxn modelId="{7E70C1FB-CF30-4CBD-9E28-FCB8DAF83B78}" srcId="{69500B74-2AF1-48D8-B8E6-D8F030AA724D}" destId="{B0B4177E-94A6-4E6D-A28A-FA0A5E782370}" srcOrd="2" destOrd="0" parTransId="{F25D1BCF-560D-4E55-950A-9E70F665E614}" sibTransId="{193DA63C-F098-47C3-93E3-2386185244D3}"/>
    <dgm:cxn modelId="{5F6E1C71-4F16-48A2-8A25-74147B0CB628}" srcId="{69500B74-2AF1-48D8-B8E6-D8F030AA724D}" destId="{6E532F67-60DF-43F1-ADE2-AB1184F18116}" srcOrd="3" destOrd="0" parTransId="{DA0F9004-F9AC-4E07-82CF-CB1213B22A11}" sibTransId="{F87A5A27-0FE4-4786-8AC5-919A3B3954AE}"/>
    <dgm:cxn modelId="{777B463B-28A9-474D-8B5E-A43B19854E64}" type="presParOf" srcId="{ABB7762E-A7A2-4DE2-BED2-08230D2387C4}" destId="{EE64994B-2A9F-4CFB-B616-308598CC6E2F}" srcOrd="0" destOrd="0" presId="urn:microsoft.com/office/officeart/2005/8/layout/target1"/>
    <dgm:cxn modelId="{781C80C8-B35B-4EDB-BA75-5F77EF2D4D70}" type="presParOf" srcId="{ABB7762E-A7A2-4DE2-BED2-08230D2387C4}" destId="{E58CD44B-3EE6-4E57-B688-FE3F7198EBD9}" srcOrd="1" destOrd="0" presId="urn:microsoft.com/office/officeart/2005/8/layout/target1"/>
    <dgm:cxn modelId="{7AC6E735-C3FC-4135-9801-D7E76FC8D696}" type="presParOf" srcId="{ABB7762E-A7A2-4DE2-BED2-08230D2387C4}" destId="{8E5B3759-FA31-48BC-8CED-A8AA3F853D6D}" srcOrd="2" destOrd="0" presId="urn:microsoft.com/office/officeart/2005/8/layout/target1"/>
    <dgm:cxn modelId="{B54FBE97-E17A-4EAE-BD03-74DC20087B20}" type="presParOf" srcId="{ABB7762E-A7A2-4DE2-BED2-08230D2387C4}" destId="{82E7D362-3B12-460B-9F2D-9E8ED86BACA2}" srcOrd="3" destOrd="0" presId="urn:microsoft.com/office/officeart/2005/8/layout/target1"/>
    <dgm:cxn modelId="{D7891829-0AC5-43E4-A191-791BB65D901E}" type="presParOf" srcId="{ABB7762E-A7A2-4DE2-BED2-08230D2387C4}" destId="{6D5B3D51-5402-45D6-856C-31456507BB38}" srcOrd="4" destOrd="0" presId="urn:microsoft.com/office/officeart/2005/8/layout/target1"/>
    <dgm:cxn modelId="{5A92C9FB-54CA-46D6-9CE5-869797EA66C7}" type="presParOf" srcId="{ABB7762E-A7A2-4DE2-BED2-08230D2387C4}" destId="{272022C7-3C72-4E58-8805-AB5222324CDE}" srcOrd="5" destOrd="0" presId="urn:microsoft.com/office/officeart/2005/8/layout/target1"/>
    <dgm:cxn modelId="{A10D40F3-09FF-44DF-A53D-65EED9D01BFD}" type="presParOf" srcId="{ABB7762E-A7A2-4DE2-BED2-08230D2387C4}" destId="{626A8C50-395C-4090-B6D2-5CFB69DA4B60}" srcOrd="6" destOrd="0" presId="urn:microsoft.com/office/officeart/2005/8/layout/target1"/>
    <dgm:cxn modelId="{7059DC28-C023-4057-A9C2-3438568DFE83}" type="presParOf" srcId="{ABB7762E-A7A2-4DE2-BED2-08230D2387C4}" destId="{36FF3C42-6433-4899-B84C-AD2C7892C5A2}" srcOrd="7" destOrd="0" presId="urn:microsoft.com/office/officeart/2005/8/layout/target1"/>
    <dgm:cxn modelId="{7321D8DC-48CB-4FC1-A364-48474864E691}" type="presParOf" srcId="{ABB7762E-A7A2-4DE2-BED2-08230D2387C4}" destId="{D653D66C-0DA9-499E-B46A-659FA6CAD7FE}" srcOrd="8" destOrd="0" presId="urn:microsoft.com/office/officeart/2005/8/layout/target1"/>
    <dgm:cxn modelId="{9F753449-29D1-4D99-A8C0-076597801785}" type="presParOf" srcId="{ABB7762E-A7A2-4DE2-BED2-08230D2387C4}" destId="{427730E2-0AB3-4772-821E-75999E5902E2}" srcOrd="9" destOrd="0" presId="urn:microsoft.com/office/officeart/2005/8/layout/target1"/>
    <dgm:cxn modelId="{E24AE859-C554-44A3-85BD-5A9A0370BE20}" type="presParOf" srcId="{ABB7762E-A7A2-4DE2-BED2-08230D2387C4}" destId="{27C9002D-8786-4276-A3DC-440790A9DE7B}" srcOrd="10" destOrd="0" presId="urn:microsoft.com/office/officeart/2005/8/layout/target1"/>
    <dgm:cxn modelId="{F05F89CA-B0CE-4087-BB8D-C4361484536B}" type="presParOf" srcId="{ABB7762E-A7A2-4DE2-BED2-08230D2387C4}" destId="{54369854-8E74-4D14-8A80-FD20713C6C28}" srcOrd="11" destOrd="0" presId="urn:microsoft.com/office/officeart/2005/8/layout/target1"/>
    <dgm:cxn modelId="{BFDCEB6B-18DA-4B47-BE1D-61271810EB8F}" type="presParOf" srcId="{ABB7762E-A7A2-4DE2-BED2-08230D2387C4}" destId="{D1845956-B0E5-4A74-9F8F-95D7D89183CA}" srcOrd="12" destOrd="0" presId="urn:microsoft.com/office/officeart/2005/8/layout/target1"/>
    <dgm:cxn modelId="{DF7FC979-9F6D-4C14-9480-C93833CA7149}" type="presParOf" srcId="{ABB7762E-A7A2-4DE2-BED2-08230D2387C4}" destId="{682CE461-4760-4E6D-B469-870A0254B5C5}" srcOrd="13" destOrd="0" presId="urn:microsoft.com/office/officeart/2005/8/layout/target1"/>
    <dgm:cxn modelId="{3B77688F-235C-45CD-BC40-CC71267EF431}" type="presParOf" srcId="{ABB7762E-A7A2-4DE2-BED2-08230D2387C4}" destId="{F7540D3C-C590-4FC4-AC27-A3D713D32573}" srcOrd="14" destOrd="0" presId="urn:microsoft.com/office/officeart/2005/8/layout/target1"/>
    <dgm:cxn modelId="{381D0BC7-48EE-45A1-9373-532BCBA0762D}" type="presParOf" srcId="{ABB7762E-A7A2-4DE2-BED2-08230D2387C4}" destId="{6ADAC051-6DA3-4E83-A468-62E4449797FA}" srcOrd="15" destOrd="0" presId="urn:microsoft.com/office/officeart/2005/8/layout/target1"/>
    <dgm:cxn modelId="{EC963FF2-C50F-4EB0-8761-6FF340274995}" type="presParOf" srcId="{ABB7762E-A7A2-4DE2-BED2-08230D2387C4}" destId="{97CB983F-878E-4B02-B91A-70B8020845F3}" srcOrd="16" destOrd="0" presId="urn:microsoft.com/office/officeart/2005/8/layout/target1"/>
    <dgm:cxn modelId="{B706E039-6739-4181-A46E-639764DED698}" type="presParOf" srcId="{ABB7762E-A7A2-4DE2-BED2-08230D2387C4}" destId="{14DE5C35-A4FD-4F23-A925-05D8689884CF}" srcOrd="17" destOrd="0" presId="urn:microsoft.com/office/officeart/2005/8/layout/target1"/>
    <dgm:cxn modelId="{71F85DEB-6DB4-4670-BD7C-C0732574F0ED}" type="presParOf" srcId="{ABB7762E-A7A2-4DE2-BED2-08230D2387C4}" destId="{9CDF3B25-B9EA-455E-A2A9-55BA73DDD5C8}" srcOrd="18" destOrd="0" presId="urn:microsoft.com/office/officeart/2005/8/layout/target1"/>
    <dgm:cxn modelId="{D1A351A8-0E14-4AAD-8FE8-DBBBEC02BD57}" type="presParOf" srcId="{ABB7762E-A7A2-4DE2-BED2-08230D2387C4}" destId="{20DB6E1E-0911-4973-A366-0133FF37C4AD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0642675-5610-415A-9679-79AE1BB31583}" type="doc">
      <dgm:prSet loTypeId="urn:microsoft.com/office/officeart/2009/layout/CircleArrowProcess" loCatId="process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E737AEC3-5E59-4A87-8EA2-1C15429D2007}">
      <dgm:prSet custT="1"/>
      <dgm:spPr/>
      <dgm:t>
        <a:bodyPr/>
        <a:lstStyle/>
        <a:p>
          <a:pPr rtl="0"/>
          <a:r>
            <a:rPr lang="en-US" sz="2000" b="1" i="1" dirty="0" smtClean="0"/>
            <a:t>What’s the weather like now?</a:t>
          </a:r>
          <a:endParaRPr lang="ru-RU" sz="2000" b="1" dirty="0"/>
        </a:p>
      </dgm:t>
    </dgm:pt>
    <dgm:pt modelId="{BA1BDC2F-2710-482E-BC7A-E3B9ADD00C3E}" type="parTrans" cxnId="{C12EE5F9-7256-458B-AFA8-B0BE8F593C2D}">
      <dgm:prSet/>
      <dgm:spPr/>
      <dgm:t>
        <a:bodyPr/>
        <a:lstStyle/>
        <a:p>
          <a:endParaRPr lang="ru-RU"/>
        </a:p>
      </dgm:t>
    </dgm:pt>
    <dgm:pt modelId="{1CE317CE-7BA8-42B5-BE60-B7C4BA306C68}" type="sibTrans" cxnId="{C12EE5F9-7256-458B-AFA8-B0BE8F593C2D}">
      <dgm:prSet/>
      <dgm:spPr/>
      <dgm:t>
        <a:bodyPr/>
        <a:lstStyle/>
        <a:p>
          <a:endParaRPr lang="ru-RU"/>
        </a:p>
      </dgm:t>
    </dgm:pt>
    <dgm:pt modelId="{85EA08F0-2D1D-4579-8E37-5826FCE1F0A9}">
      <dgm:prSet/>
      <dgm:spPr/>
      <dgm:t>
        <a:bodyPr/>
        <a:lstStyle/>
        <a:p>
          <a:pPr rtl="0"/>
          <a:r>
            <a:rPr lang="en-US" b="1" i="1" dirty="0" smtClean="0"/>
            <a:t>It’s about 50°F.</a:t>
          </a:r>
          <a:endParaRPr lang="ru-RU" b="1" dirty="0"/>
        </a:p>
      </dgm:t>
    </dgm:pt>
    <dgm:pt modelId="{42563303-7F8A-450D-A9D1-FFCF45E8E1E5}" type="parTrans" cxnId="{279130C5-889E-4EE5-A1EF-62816235FCEE}">
      <dgm:prSet/>
      <dgm:spPr/>
      <dgm:t>
        <a:bodyPr/>
        <a:lstStyle/>
        <a:p>
          <a:endParaRPr lang="ru-RU"/>
        </a:p>
      </dgm:t>
    </dgm:pt>
    <dgm:pt modelId="{D1825DBC-10A0-4F2A-9054-3E3BF39A92C0}" type="sibTrans" cxnId="{279130C5-889E-4EE5-A1EF-62816235FCEE}">
      <dgm:prSet/>
      <dgm:spPr/>
      <dgm:t>
        <a:bodyPr/>
        <a:lstStyle/>
        <a:p>
          <a:endParaRPr lang="ru-RU"/>
        </a:p>
      </dgm:t>
    </dgm:pt>
    <dgm:pt modelId="{BC510089-096F-4936-8F9D-5C28C33DF2F1}" type="pres">
      <dgm:prSet presAssocID="{60642675-5610-415A-9679-79AE1BB31583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C2BE138-F6B3-47AE-90F3-A278C3A1F475}" type="pres">
      <dgm:prSet presAssocID="{E737AEC3-5E59-4A87-8EA2-1C15429D2007}" presName="Accent1" presStyleCnt="0"/>
      <dgm:spPr/>
    </dgm:pt>
    <dgm:pt modelId="{38306CB4-69C7-4A22-A045-F71C863FEC7E}" type="pres">
      <dgm:prSet presAssocID="{E737AEC3-5E59-4A87-8EA2-1C15429D2007}" presName="Accent" presStyleLbl="node1" presStyleIdx="0" presStyleCnt="2"/>
      <dgm:spPr/>
    </dgm:pt>
    <dgm:pt modelId="{AFA14C3D-FCAC-4532-BD5F-B157C84ABE1A}" type="pres">
      <dgm:prSet presAssocID="{E737AEC3-5E59-4A87-8EA2-1C15429D2007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2AD409-828A-42FB-9B1C-9752D7E1C40E}" type="pres">
      <dgm:prSet presAssocID="{85EA08F0-2D1D-4579-8E37-5826FCE1F0A9}" presName="Accent2" presStyleCnt="0"/>
      <dgm:spPr/>
    </dgm:pt>
    <dgm:pt modelId="{AE72A224-463C-49CC-BD1C-55017D7CFB3A}" type="pres">
      <dgm:prSet presAssocID="{85EA08F0-2D1D-4579-8E37-5826FCE1F0A9}" presName="Accent" presStyleLbl="node1" presStyleIdx="1" presStyleCnt="2"/>
      <dgm:spPr/>
    </dgm:pt>
    <dgm:pt modelId="{F45B99A6-E225-415F-A62A-8E7FF446A982}" type="pres">
      <dgm:prSet presAssocID="{85EA08F0-2D1D-4579-8E37-5826FCE1F0A9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3ADE3E-5353-496A-9B3A-107CEC179CAB}" type="presOf" srcId="{E737AEC3-5E59-4A87-8EA2-1C15429D2007}" destId="{AFA14C3D-FCAC-4532-BD5F-B157C84ABE1A}" srcOrd="0" destOrd="0" presId="urn:microsoft.com/office/officeart/2009/layout/CircleArrowProcess"/>
    <dgm:cxn modelId="{279130C5-889E-4EE5-A1EF-62816235FCEE}" srcId="{60642675-5610-415A-9679-79AE1BB31583}" destId="{85EA08F0-2D1D-4579-8E37-5826FCE1F0A9}" srcOrd="1" destOrd="0" parTransId="{42563303-7F8A-450D-A9D1-FFCF45E8E1E5}" sibTransId="{D1825DBC-10A0-4F2A-9054-3E3BF39A92C0}"/>
    <dgm:cxn modelId="{2D409CD7-A2A4-4B13-8E6B-B67D2A45453A}" type="presOf" srcId="{60642675-5610-415A-9679-79AE1BB31583}" destId="{BC510089-096F-4936-8F9D-5C28C33DF2F1}" srcOrd="0" destOrd="0" presId="urn:microsoft.com/office/officeart/2009/layout/CircleArrowProcess"/>
    <dgm:cxn modelId="{630D9694-C188-43D8-B741-6933319F9D87}" type="presOf" srcId="{85EA08F0-2D1D-4579-8E37-5826FCE1F0A9}" destId="{F45B99A6-E225-415F-A62A-8E7FF446A982}" srcOrd="0" destOrd="0" presId="urn:microsoft.com/office/officeart/2009/layout/CircleArrowProcess"/>
    <dgm:cxn modelId="{C12EE5F9-7256-458B-AFA8-B0BE8F593C2D}" srcId="{60642675-5610-415A-9679-79AE1BB31583}" destId="{E737AEC3-5E59-4A87-8EA2-1C15429D2007}" srcOrd="0" destOrd="0" parTransId="{BA1BDC2F-2710-482E-BC7A-E3B9ADD00C3E}" sibTransId="{1CE317CE-7BA8-42B5-BE60-B7C4BA306C68}"/>
    <dgm:cxn modelId="{459CA3D3-AE73-441C-875C-E548BEEEE999}" type="presParOf" srcId="{BC510089-096F-4936-8F9D-5C28C33DF2F1}" destId="{FC2BE138-F6B3-47AE-90F3-A278C3A1F475}" srcOrd="0" destOrd="0" presId="urn:microsoft.com/office/officeart/2009/layout/CircleArrowProcess"/>
    <dgm:cxn modelId="{04034AD9-874E-495D-9C34-3E23AE638B88}" type="presParOf" srcId="{FC2BE138-F6B3-47AE-90F3-A278C3A1F475}" destId="{38306CB4-69C7-4A22-A045-F71C863FEC7E}" srcOrd="0" destOrd="0" presId="urn:microsoft.com/office/officeart/2009/layout/CircleArrowProcess"/>
    <dgm:cxn modelId="{08BE7970-A0D3-43AE-A822-8CDA77A21BE1}" type="presParOf" srcId="{BC510089-096F-4936-8F9D-5C28C33DF2F1}" destId="{AFA14C3D-FCAC-4532-BD5F-B157C84ABE1A}" srcOrd="1" destOrd="0" presId="urn:microsoft.com/office/officeart/2009/layout/CircleArrowProcess"/>
    <dgm:cxn modelId="{86B2DD46-A8B0-4CD6-96F0-EBFF2B67EEFD}" type="presParOf" srcId="{BC510089-096F-4936-8F9D-5C28C33DF2F1}" destId="{CC2AD409-828A-42FB-9B1C-9752D7E1C40E}" srcOrd="2" destOrd="0" presId="urn:microsoft.com/office/officeart/2009/layout/CircleArrowProcess"/>
    <dgm:cxn modelId="{2811C1FE-7F97-40AA-9464-11087C26E034}" type="presParOf" srcId="{CC2AD409-828A-42FB-9B1C-9752D7E1C40E}" destId="{AE72A224-463C-49CC-BD1C-55017D7CFB3A}" srcOrd="0" destOrd="0" presId="urn:microsoft.com/office/officeart/2009/layout/CircleArrowProcess"/>
    <dgm:cxn modelId="{18CA9FC3-41DD-440B-8DEF-9EAB5791D98F}" type="presParOf" srcId="{BC510089-096F-4936-8F9D-5C28C33DF2F1}" destId="{F45B99A6-E225-415F-A62A-8E7FF446A982}" srcOrd="3" destOrd="0" presId="urn:microsoft.com/office/officeart/2009/layout/CircleArrow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6B8826-F43E-4DE9-9834-86DA97442876}" type="doc">
      <dgm:prSet loTypeId="urn:microsoft.com/office/officeart/2005/8/layout/funnel1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7C7EEF9-87EC-412A-95EB-30D1A4409992}">
      <dgm:prSet custT="1"/>
      <dgm:spPr/>
      <dgm:t>
        <a:bodyPr/>
        <a:lstStyle/>
        <a:p>
          <a:pPr rtl="0"/>
          <a:r>
            <a:rPr lang="en-US" sz="1800" b="1" i="1" dirty="0" smtClean="0"/>
            <a:t>The dog </a:t>
          </a:r>
          <a:r>
            <a:rPr lang="en-US" sz="1800" b="1" i="1" dirty="0" smtClean="0">
              <a:solidFill>
                <a:srgbClr val="FF0000"/>
              </a:solidFill>
            </a:rPr>
            <a:t>charged </a:t>
          </a:r>
          <a:r>
            <a:rPr lang="en-US" sz="1800" b="1" i="1" dirty="0" smtClean="0"/>
            <a:t>at me. </a:t>
          </a:r>
          <a:endParaRPr lang="ru-RU" sz="1800" b="1" dirty="0"/>
        </a:p>
      </dgm:t>
    </dgm:pt>
    <dgm:pt modelId="{AEA04716-96D7-480F-B343-865D0AB57470}" type="parTrans" cxnId="{0CBFA9FF-723F-409F-BEE8-D59DB70B8A9B}">
      <dgm:prSet/>
      <dgm:spPr/>
      <dgm:t>
        <a:bodyPr/>
        <a:lstStyle/>
        <a:p>
          <a:endParaRPr lang="ru-RU"/>
        </a:p>
      </dgm:t>
    </dgm:pt>
    <dgm:pt modelId="{6E0F5A19-6AC9-4B6C-8747-049D8540C08D}" type="sibTrans" cxnId="{0CBFA9FF-723F-409F-BEE8-D59DB70B8A9B}">
      <dgm:prSet/>
      <dgm:spPr/>
      <dgm:t>
        <a:bodyPr/>
        <a:lstStyle/>
        <a:p>
          <a:endParaRPr lang="ru-RU"/>
        </a:p>
      </dgm:t>
    </dgm:pt>
    <dgm:pt modelId="{25148B37-BD6C-4C46-B89C-E33D3EF4A1E8}">
      <dgm:prSet custT="1"/>
      <dgm:spPr/>
      <dgm:t>
        <a:bodyPr/>
        <a:lstStyle/>
        <a:p>
          <a:pPr rtl="0"/>
          <a:r>
            <a:rPr lang="en-US" sz="1600" b="1" i="1" dirty="0" smtClean="0"/>
            <a:t>This wire is </a:t>
          </a:r>
          <a:r>
            <a:rPr lang="en-US" sz="1600" b="1" i="1" dirty="0" smtClean="0">
              <a:solidFill>
                <a:srgbClr val="FF0000"/>
              </a:solidFill>
            </a:rPr>
            <a:t>charged </a:t>
          </a:r>
          <a:r>
            <a:rPr lang="en-US" sz="1600" b="1" i="1" dirty="0" smtClean="0"/>
            <a:t>with electricity. </a:t>
          </a:r>
          <a:endParaRPr lang="ru-RU" sz="1600" b="1" dirty="0"/>
        </a:p>
      </dgm:t>
    </dgm:pt>
    <dgm:pt modelId="{8CB96E85-DA08-405E-96C4-0DB6CB0D37A0}" type="parTrans" cxnId="{59C58CF3-95D5-4C15-8520-B8A9BFB910F4}">
      <dgm:prSet/>
      <dgm:spPr/>
      <dgm:t>
        <a:bodyPr/>
        <a:lstStyle/>
        <a:p>
          <a:endParaRPr lang="ru-RU"/>
        </a:p>
      </dgm:t>
    </dgm:pt>
    <dgm:pt modelId="{01010E8E-AFD5-4AAA-A9BF-1D70FE28FA7C}" type="sibTrans" cxnId="{59C58CF3-95D5-4C15-8520-B8A9BFB910F4}">
      <dgm:prSet/>
      <dgm:spPr/>
      <dgm:t>
        <a:bodyPr/>
        <a:lstStyle/>
        <a:p>
          <a:endParaRPr lang="ru-RU"/>
        </a:p>
      </dgm:t>
    </dgm:pt>
    <dgm:pt modelId="{BFEF9E88-1BD8-4EFF-9BF7-D751F96DD6A9}">
      <dgm:prSet custT="1"/>
      <dgm:spPr/>
      <dgm:t>
        <a:bodyPr/>
        <a:lstStyle/>
        <a:p>
          <a:pPr rtl="0"/>
          <a:r>
            <a:rPr lang="en-US" sz="1600" b="1" i="1" dirty="0" smtClean="0"/>
            <a:t>He’s </a:t>
          </a:r>
          <a:r>
            <a:rPr lang="en-US" sz="1600" b="1" i="1" dirty="0" smtClean="0">
              <a:solidFill>
                <a:srgbClr val="FF0000"/>
              </a:solidFill>
            </a:rPr>
            <a:t>charged</a:t>
          </a:r>
          <a:r>
            <a:rPr lang="en-US" sz="1600" b="1" i="1" dirty="0" smtClean="0"/>
            <a:t> with armed robbery. </a:t>
          </a:r>
          <a:endParaRPr lang="ru-RU" sz="1600" b="1" dirty="0"/>
        </a:p>
      </dgm:t>
    </dgm:pt>
    <dgm:pt modelId="{CB8D0ABD-13C1-4962-8402-0BBDD1AAE310}" type="parTrans" cxnId="{A0AC2E8A-D572-4B41-B434-8C783CC51AB8}">
      <dgm:prSet/>
      <dgm:spPr/>
      <dgm:t>
        <a:bodyPr/>
        <a:lstStyle/>
        <a:p>
          <a:endParaRPr lang="ru-RU"/>
        </a:p>
      </dgm:t>
    </dgm:pt>
    <dgm:pt modelId="{41E4DD07-EFB0-4609-BDFC-7953D9506E3F}" type="sibTrans" cxnId="{A0AC2E8A-D572-4B41-B434-8C783CC51AB8}">
      <dgm:prSet/>
      <dgm:spPr/>
      <dgm:t>
        <a:bodyPr/>
        <a:lstStyle/>
        <a:p>
          <a:endParaRPr lang="ru-RU"/>
        </a:p>
      </dgm:t>
    </dgm:pt>
    <dgm:pt modelId="{338D23BA-18B6-4B61-8E3C-13D66EFA7FB7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0"/>
          <a:r>
            <a:rPr lang="en-US" i="1" dirty="0" smtClean="0"/>
            <a:t>. </a:t>
          </a:r>
          <a:endParaRPr lang="ru-RU" dirty="0"/>
        </a:p>
      </dgm:t>
    </dgm:pt>
    <dgm:pt modelId="{D2E0C53B-CA37-4A60-9A92-45FE85008DCC}" type="parTrans" cxnId="{99723397-E261-4BEB-9E71-E87A01905793}">
      <dgm:prSet/>
      <dgm:spPr/>
      <dgm:t>
        <a:bodyPr/>
        <a:lstStyle/>
        <a:p>
          <a:endParaRPr lang="ru-RU"/>
        </a:p>
      </dgm:t>
    </dgm:pt>
    <dgm:pt modelId="{76F79D5E-3379-4398-8B13-676FF239B558}" type="sibTrans" cxnId="{99723397-E261-4BEB-9E71-E87A01905793}">
      <dgm:prSet/>
      <dgm:spPr/>
      <dgm:t>
        <a:bodyPr/>
        <a:lstStyle/>
        <a:p>
          <a:endParaRPr lang="ru-RU"/>
        </a:p>
      </dgm:t>
    </dgm:pt>
    <dgm:pt modelId="{0E122C91-4C53-4807-8816-8553CFB952A3}" type="pres">
      <dgm:prSet presAssocID="{666B8826-F43E-4DE9-9834-86DA97442876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05B9E3-C229-4D6E-994B-B0D7A8D5D52A}" type="pres">
      <dgm:prSet presAssocID="{666B8826-F43E-4DE9-9834-86DA97442876}" presName="ellipse" presStyleLbl="trBgShp" presStyleIdx="0" presStyleCnt="1"/>
      <dgm:spPr/>
      <dgm:t>
        <a:bodyPr/>
        <a:lstStyle/>
        <a:p>
          <a:endParaRPr lang="ru-RU"/>
        </a:p>
      </dgm:t>
    </dgm:pt>
    <dgm:pt modelId="{A6642356-955D-4429-844E-6C7D71C76CF8}" type="pres">
      <dgm:prSet presAssocID="{666B8826-F43E-4DE9-9834-86DA97442876}" presName="arrow1" presStyleLbl="fgShp" presStyleIdx="0" presStyleCnt="1" custLinFactNeighborX="11444" custLinFactNeighborY="-78097"/>
      <dgm:spPr/>
      <dgm:t>
        <a:bodyPr/>
        <a:lstStyle/>
        <a:p>
          <a:endParaRPr lang="ru-RU"/>
        </a:p>
      </dgm:t>
    </dgm:pt>
    <dgm:pt modelId="{9EBE57BC-A631-472C-9F0E-42E791BC2B24}" type="pres">
      <dgm:prSet presAssocID="{666B8826-F43E-4DE9-9834-86DA97442876}" presName="rectangle" presStyleLbl="revTx" presStyleIdx="0" presStyleCnt="1" custScaleX="29699" custScaleY="148104" custLinFactNeighborX="793" custLinFactNeighborY="-4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688541-9391-43C8-84DD-202C6410A889}" type="pres">
      <dgm:prSet presAssocID="{25148B37-BD6C-4C46-B89C-E33D3EF4A1E8}" presName="item1" presStyleLbl="node1" presStyleIdx="0" presStyleCnt="3" custScaleX="114200" custScaleY="110710" custLinFactNeighborX="3816" custLinFactNeighborY="16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11ADC-60EE-4D6A-B4ED-D9A294825B07}" type="pres">
      <dgm:prSet presAssocID="{BFEF9E88-1BD8-4EFF-9BF7-D751F96DD6A9}" presName="item2" presStyleLbl="node1" presStyleIdx="1" presStyleCnt="3" custScaleX="124107" custScaleY="117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5C2904-B420-4A62-89ED-57D411BA4CE0}" type="pres">
      <dgm:prSet presAssocID="{338D23BA-18B6-4B61-8E3C-13D66EFA7FB7}" presName="item3" presStyleLbl="node1" presStyleIdx="2" presStyleCnt="3" custScaleX="114199" custScaleY="110709" custLinFactNeighborX="14244" custLinFactNeighborY="-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567C9-EE58-41ED-B0CE-FA8DB075F971}" type="pres">
      <dgm:prSet presAssocID="{666B8826-F43E-4DE9-9834-86DA97442876}" presName="funnel" presStyleLbl="trAlignAcc1" presStyleIdx="0" presStyleCnt="1" custScaleX="110327" custScaleY="82865" custLinFactNeighborX="3526" custLinFactNeighborY="-778"/>
      <dgm:spPr/>
      <dgm:t>
        <a:bodyPr/>
        <a:lstStyle/>
        <a:p>
          <a:endParaRPr lang="ru-RU"/>
        </a:p>
      </dgm:t>
    </dgm:pt>
  </dgm:ptLst>
  <dgm:cxnLst>
    <dgm:cxn modelId="{7FE8F822-3689-4499-8CE6-50499B7D5CB2}" type="presOf" srcId="{338D23BA-18B6-4B61-8E3C-13D66EFA7FB7}" destId="{9EBE57BC-A631-472C-9F0E-42E791BC2B24}" srcOrd="0" destOrd="0" presId="urn:microsoft.com/office/officeart/2005/8/layout/funnel1"/>
    <dgm:cxn modelId="{99723397-E261-4BEB-9E71-E87A01905793}" srcId="{666B8826-F43E-4DE9-9834-86DA97442876}" destId="{338D23BA-18B6-4B61-8E3C-13D66EFA7FB7}" srcOrd="3" destOrd="0" parTransId="{D2E0C53B-CA37-4A60-9A92-45FE85008DCC}" sibTransId="{76F79D5E-3379-4398-8B13-676FF239B558}"/>
    <dgm:cxn modelId="{29ED634E-4D03-4E9B-B473-38978BFF923C}" type="presOf" srcId="{D7C7EEF9-87EC-412A-95EB-30D1A4409992}" destId="{CF5C2904-B420-4A62-89ED-57D411BA4CE0}" srcOrd="0" destOrd="0" presId="urn:microsoft.com/office/officeart/2005/8/layout/funnel1"/>
    <dgm:cxn modelId="{5004E938-292B-4AB9-BB32-CC4CFB6B315B}" type="presOf" srcId="{BFEF9E88-1BD8-4EFF-9BF7-D751F96DD6A9}" destId="{60688541-9391-43C8-84DD-202C6410A889}" srcOrd="0" destOrd="0" presId="urn:microsoft.com/office/officeart/2005/8/layout/funnel1"/>
    <dgm:cxn modelId="{732945FB-C87C-4E9A-AC1A-12E13986FFDF}" type="presOf" srcId="{25148B37-BD6C-4C46-B89C-E33D3EF4A1E8}" destId="{76311ADC-60EE-4D6A-B4ED-D9A294825B07}" srcOrd="0" destOrd="0" presId="urn:microsoft.com/office/officeart/2005/8/layout/funnel1"/>
    <dgm:cxn modelId="{A0AC2E8A-D572-4B41-B434-8C783CC51AB8}" srcId="{666B8826-F43E-4DE9-9834-86DA97442876}" destId="{BFEF9E88-1BD8-4EFF-9BF7-D751F96DD6A9}" srcOrd="2" destOrd="0" parTransId="{CB8D0ABD-13C1-4962-8402-0BBDD1AAE310}" sibTransId="{41E4DD07-EFB0-4609-BDFC-7953D9506E3F}"/>
    <dgm:cxn modelId="{59C58CF3-95D5-4C15-8520-B8A9BFB910F4}" srcId="{666B8826-F43E-4DE9-9834-86DA97442876}" destId="{25148B37-BD6C-4C46-B89C-E33D3EF4A1E8}" srcOrd="1" destOrd="0" parTransId="{8CB96E85-DA08-405E-96C4-0DB6CB0D37A0}" sibTransId="{01010E8E-AFD5-4AAA-A9BF-1D70FE28FA7C}"/>
    <dgm:cxn modelId="{0CBFA9FF-723F-409F-BEE8-D59DB70B8A9B}" srcId="{666B8826-F43E-4DE9-9834-86DA97442876}" destId="{D7C7EEF9-87EC-412A-95EB-30D1A4409992}" srcOrd="0" destOrd="0" parTransId="{AEA04716-96D7-480F-B343-865D0AB57470}" sibTransId="{6E0F5A19-6AC9-4B6C-8747-049D8540C08D}"/>
    <dgm:cxn modelId="{A74E2CE9-1469-416D-A9FC-8A9600C7C4B5}" type="presOf" srcId="{666B8826-F43E-4DE9-9834-86DA97442876}" destId="{0E122C91-4C53-4807-8816-8553CFB952A3}" srcOrd="0" destOrd="0" presId="urn:microsoft.com/office/officeart/2005/8/layout/funnel1"/>
    <dgm:cxn modelId="{E8A62DCC-3A6F-4FD7-A22F-1AADF8098D2A}" type="presParOf" srcId="{0E122C91-4C53-4807-8816-8553CFB952A3}" destId="{1C05B9E3-C229-4D6E-994B-B0D7A8D5D52A}" srcOrd="0" destOrd="0" presId="urn:microsoft.com/office/officeart/2005/8/layout/funnel1"/>
    <dgm:cxn modelId="{C44E68A6-AB09-4B42-82E3-BB7D79A9DFF5}" type="presParOf" srcId="{0E122C91-4C53-4807-8816-8553CFB952A3}" destId="{A6642356-955D-4429-844E-6C7D71C76CF8}" srcOrd="1" destOrd="0" presId="urn:microsoft.com/office/officeart/2005/8/layout/funnel1"/>
    <dgm:cxn modelId="{8A19AB9F-34FE-4043-B1F3-A1BA72597C60}" type="presParOf" srcId="{0E122C91-4C53-4807-8816-8553CFB952A3}" destId="{9EBE57BC-A631-472C-9F0E-42E791BC2B24}" srcOrd="2" destOrd="0" presId="urn:microsoft.com/office/officeart/2005/8/layout/funnel1"/>
    <dgm:cxn modelId="{1DDF5057-F02C-4381-A5A3-058BD4464AA5}" type="presParOf" srcId="{0E122C91-4C53-4807-8816-8553CFB952A3}" destId="{60688541-9391-43C8-84DD-202C6410A889}" srcOrd="3" destOrd="0" presId="urn:microsoft.com/office/officeart/2005/8/layout/funnel1"/>
    <dgm:cxn modelId="{BFF5691D-5473-43F2-973D-234029729610}" type="presParOf" srcId="{0E122C91-4C53-4807-8816-8553CFB952A3}" destId="{76311ADC-60EE-4D6A-B4ED-D9A294825B07}" srcOrd="4" destOrd="0" presId="urn:microsoft.com/office/officeart/2005/8/layout/funnel1"/>
    <dgm:cxn modelId="{7A64AA53-69FF-42EC-90F5-815829FFAD87}" type="presParOf" srcId="{0E122C91-4C53-4807-8816-8553CFB952A3}" destId="{CF5C2904-B420-4A62-89ED-57D411BA4CE0}" srcOrd="5" destOrd="0" presId="urn:microsoft.com/office/officeart/2005/8/layout/funnel1"/>
    <dgm:cxn modelId="{F96190C1-839F-4058-A948-091DDB798ECE}" type="presParOf" srcId="{0E122C91-4C53-4807-8816-8553CFB952A3}" destId="{20A567C9-EE58-41ED-B0CE-FA8DB075F97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C09C45C-6853-47BF-B28C-CC16B5D9E5B4}" type="doc">
      <dgm:prSet loTypeId="urn:microsoft.com/office/officeart/2005/8/layout/cycle6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6E9C3B5-A52D-43C9-9114-6811567C7F4D}">
      <dgm:prSet custT="1"/>
      <dgm:spPr/>
      <dgm:t>
        <a:bodyPr/>
        <a:lstStyle/>
        <a:p>
          <a:pPr rtl="0"/>
          <a:r>
            <a:rPr lang="en-US" sz="1800" b="1" i="0" dirty="0" smtClean="0"/>
            <a:t>advocate</a:t>
          </a:r>
          <a:endParaRPr lang="ru-RU" sz="1800" b="1" i="0" dirty="0"/>
        </a:p>
      </dgm:t>
    </dgm:pt>
    <dgm:pt modelId="{37412FFC-086B-4704-A414-90D77C790555}" type="parTrans" cxnId="{B661DC10-5FFB-4BD5-BF78-C716EC376EAA}">
      <dgm:prSet/>
      <dgm:spPr/>
      <dgm:t>
        <a:bodyPr/>
        <a:lstStyle/>
        <a:p>
          <a:endParaRPr lang="ru-RU"/>
        </a:p>
      </dgm:t>
    </dgm:pt>
    <dgm:pt modelId="{6BE4BAEC-5172-4527-BFD6-5F42EB06B0AB}" type="sibTrans" cxnId="{B661DC10-5FFB-4BD5-BF78-C716EC376EAA}">
      <dgm:prSet/>
      <dgm:spPr/>
      <dgm:t>
        <a:bodyPr/>
        <a:lstStyle/>
        <a:p>
          <a:endParaRPr lang="ru-RU"/>
        </a:p>
      </dgm:t>
    </dgm:pt>
    <dgm:pt modelId="{54D22D57-0AD0-42B8-A5A0-0B85591CC180}">
      <dgm:prSet custT="1"/>
      <dgm:spPr/>
      <dgm:t>
        <a:bodyPr/>
        <a:lstStyle/>
        <a:p>
          <a:pPr rtl="0"/>
          <a:r>
            <a:rPr lang="en-US" sz="1800" b="1" i="0" dirty="0" smtClean="0"/>
            <a:t>dramatic</a:t>
          </a:r>
          <a:endParaRPr lang="ru-RU" sz="1800" b="1" i="0" dirty="0"/>
        </a:p>
      </dgm:t>
    </dgm:pt>
    <dgm:pt modelId="{275A7043-4DCA-4CFC-B230-3C36778604C3}" type="parTrans" cxnId="{E67D94AE-E3EC-4052-8F9F-0C57BC1A741C}">
      <dgm:prSet/>
      <dgm:spPr/>
      <dgm:t>
        <a:bodyPr/>
        <a:lstStyle/>
        <a:p>
          <a:endParaRPr lang="ru-RU"/>
        </a:p>
      </dgm:t>
    </dgm:pt>
    <dgm:pt modelId="{EE9D1F72-03D8-476A-9613-7C4567B55064}" type="sibTrans" cxnId="{E67D94AE-E3EC-4052-8F9F-0C57BC1A741C}">
      <dgm:prSet/>
      <dgm:spPr/>
      <dgm:t>
        <a:bodyPr/>
        <a:lstStyle/>
        <a:p>
          <a:endParaRPr lang="ru-RU"/>
        </a:p>
      </dgm:t>
    </dgm:pt>
    <dgm:pt modelId="{FEA3A9BE-383B-4186-A463-A9A19CA69165}">
      <dgm:prSet custT="1"/>
      <dgm:spPr/>
      <dgm:t>
        <a:bodyPr/>
        <a:lstStyle/>
        <a:p>
          <a:pPr rtl="0"/>
          <a:r>
            <a:rPr lang="en-US" sz="1800" b="1" i="0" dirty="0" smtClean="0"/>
            <a:t>legal</a:t>
          </a:r>
          <a:r>
            <a:rPr lang="en-US" sz="1800" i="1" dirty="0" smtClean="0"/>
            <a:t> </a:t>
          </a:r>
          <a:endParaRPr lang="ru-RU" sz="1800" dirty="0"/>
        </a:p>
      </dgm:t>
    </dgm:pt>
    <dgm:pt modelId="{209CDD4A-BBF0-4FFD-8963-3A4861F6297B}" type="parTrans" cxnId="{8D57DD90-7AC5-4AF6-ACB9-6D9B46E89214}">
      <dgm:prSet/>
      <dgm:spPr/>
      <dgm:t>
        <a:bodyPr/>
        <a:lstStyle/>
        <a:p>
          <a:endParaRPr lang="ru-RU"/>
        </a:p>
      </dgm:t>
    </dgm:pt>
    <dgm:pt modelId="{5E9D6144-4036-4B1D-870D-5DBC6DB78F52}" type="sibTrans" cxnId="{8D57DD90-7AC5-4AF6-ACB9-6D9B46E89214}">
      <dgm:prSet/>
      <dgm:spPr/>
      <dgm:t>
        <a:bodyPr/>
        <a:lstStyle/>
        <a:p>
          <a:endParaRPr lang="ru-RU"/>
        </a:p>
      </dgm:t>
    </dgm:pt>
    <dgm:pt modelId="{C52650DF-D85D-43EC-BED5-65DE0ABF9034}">
      <dgm:prSet custT="1"/>
      <dgm:spPr/>
      <dgm:t>
        <a:bodyPr/>
        <a:lstStyle/>
        <a:p>
          <a:pPr rtl="0"/>
          <a:r>
            <a:rPr lang="en-US" sz="1800" b="1" i="0" dirty="0" smtClean="0"/>
            <a:t>aggressive</a:t>
          </a:r>
          <a:r>
            <a:rPr lang="en-US" sz="1800" i="1" dirty="0" smtClean="0"/>
            <a:t> </a:t>
          </a:r>
          <a:endParaRPr lang="ru-RU" sz="1800" dirty="0"/>
        </a:p>
      </dgm:t>
    </dgm:pt>
    <dgm:pt modelId="{E90F030D-C5FA-4C23-B1F2-98367C1DA271}" type="parTrans" cxnId="{A4CCFADC-06E5-4ABB-BB8F-D44ECF271582}">
      <dgm:prSet/>
      <dgm:spPr/>
      <dgm:t>
        <a:bodyPr/>
        <a:lstStyle/>
        <a:p>
          <a:endParaRPr lang="ru-RU"/>
        </a:p>
      </dgm:t>
    </dgm:pt>
    <dgm:pt modelId="{52D5F7B3-DC1A-4DB0-BAE0-7977A584D644}" type="sibTrans" cxnId="{A4CCFADC-06E5-4ABB-BB8F-D44ECF271582}">
      <dgm:prSet/>
      <dgm:spPr/>
      <dgm:t>
        <a:bodyPr/>
        <a:lstStyle/>
        <a:p>
          <a:endParaRPr lang="ru-RU"/>
        </a:p>
      </dgm:t>
    </dgm:pt>
    <dgm:pt modelId="{656C85AF-FCF2-44B3-808D-1457451DAABB}">
      <dgm:prSet custT="1"/>
      <dgm:spPr/>
      <dgm:t>
        <a:bodyPr/>
        <a:lstStyle/>
        <a:p>
          <a:pPr rtl="0"/>
          <a:r>
            <a:rPr lang="en-US" sz="1800" b="1" i="0" dirty="0" smtClean="0"/>
            <a:t>material</a:t>
          </a:r>
          <a:endParaRPr lang="ru-RU" sz="1800" b="1" i="0" dirty="0"/>
        </a:p>
      </dgm:t>
    </dgm:pt>
    <dgm:pt modelId="{FA865152-74D6-4330-9C9B-04B220C87740}" type="parTrans" cxnId="{2A211ED2-1523-4AF5-B016-88DED3BBE3BB}">
      <dgm:prSet/>
      <dgm:spPr/>
      <dgm:t>
        <a:bodyPr/>
        <a:lstStyle/>
        <a:p>
          <a:endParaRPr lang="ru-RU"/>
        </a:p>
      </dgm:t>
    </dgm:pt>
    <dgm:pt modelId="{1A1FFF8C-3892-432D-900A-3B3B524D108E}" type="sibTrans" cxnId="{2A211ED2-1523-4AF5-B016-88DED3BBE3BB}">
      <dgm:prSet/>
      <dgm:spPr/>
      <dgm:t>
        <a:bodyPr/>
        <a:lstStyle/>
        <a:p>
          <a:endParaRPr lang="ru-RU"/>
        </a:p>
      </dgm:t>
    </dgm:pt>
    <dgm:pt modelId="{70DFEEEF-D539-409F-A2BD-CEE0608D6CE3}">
      <dgm:prSet custT="1"/>
      <dgm:spPr/>
      <dgm:t>
        <a:bodyPr/>
        <a:lstStyle/>
        <a:p>
          <a:pPr rtl="0"/>
          <a:r>
            <a:rPr lang="en-US" sz="1800" b="1" i="0" dirty="0" smtClean="0"/>
            <a:t>officer</a:t>
          </a:r>
          <a:endParaRPr lang="ru-RU" sz="1800" b="1" i="0" dirty="0"/>
        </a:p>
      </dgm:t>
    </dgm:pt>
    <dgm:pt modelId="{50F6E391-CFF7-4D3C-9A86-5A8738FC9666}" type="parTrans" cxnId="{3D5E23A3-9613-471D-BD45-67EB6198F9E7}">
      <dgm:prSet/>
      <dgm:spPr/>
      <dgm:t>
        <a:bodyPr/>
        <a:lstStyle/>
        <a:p>
          <a:endParaRPr lang="ru-RU"/>
        </a:p>
      </dgm:t>
    </dgm:pt>
    <dgm:pt modelId="{7006771C-EC05-4C71-84D8-803173E38A3E}" type="sibTrans" cxnId="{3D5E23A3-9613-471D-BD45-67EB6198F9E7}">
      <dgm:prSet/>
      <dgm:spPr/>
      <dgm:t>
        <a:bodyPr/>
        <a:lstStyle/>
        <a:p>
          <a:endParaRPr lang="ru-RU"/>
        </a:p>
      </dgm:t>
    </dgm:pt>
    <dgm:pt modelId="{EE395D58-BC23-4810-935A-0E713F23E137}" type="pres">
      <dgm:prSet presAssocID="{4C09C45C-6853-47BF-B28C-CC16B5D9E5B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D2B3C2-6799-4947-B3CD-6BA6E1BF7435}" type="pres">
      <dgm:prSet presAssocID="{56E9C3B5-A52D-43C9-9114-6811567C7F4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61D7B-CC06-4433-9724-8637D83BD433}" type="pres">
      <dgm:prSet presAssocID="{56E9C3B5-A52D-43C9-9114-6811567C7F4D}" presName="spNode" presStyleCnt="0"/>
      <dgm:spPr/>
    </dgm:pt>
    <dgm:pt modelId="{5AF69FD7-1FEA-4C79-ABDB-B8CA22B5FDF0}" type="pres">
      <dgm:prSet presAssocID="{6BE4BAEC-5172-4527-BFD6-5F42EB06B0AB}" presName="sibTrans" presStyleLbl="sibTrans1D1" presStyleIdx="0" presStyleCnt="6"/>
      <dgm:spPr/>
      <dgm:t>
        <a:bodyPr/>
        <a:lstStyle/>
        <a:p>
          <a:endParaRPr lang="ru-RU"/>
        </a:p>
      </dgm:t>
    </dgm:pt>
    <dgm:pt modelId="{2D3D9FAA-A8C4-4E82-A98D-6F0460C435BC}" type="pres">
      <dgm:prSet presAssocID="{54D22D57-0AD0-42B8-A5A0-0B85591CC18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3304A-B252-41D6-8EC4-F0C884BA3551}" type="pres">
      <dgm:prSet presAssocID="{54D22D57-0AD0-42B8-A5A0-0B85591CC180}" presName="spNode" presStyleCnt="0"/>
      <dgm:spPr/>
    </dgm:pt>
    <dgm:pt modelId="{1CC73C02-75D0-4245-AD19-BC66FBC992BE}" type="pres">
      <dgm:prSet presAssocID="{EE9D1F72-03D8-476A-9613-7C4567B55064}" presName="sibTrans" presStyleLbl="sibTrans1D1" presStyleIdx="1" presStyleCnt="6"/>
      <dgm:spPr/>
      <dgm:t>
        <a:bodyPr/>
        <a:lstStyle/>
        <a:p>
          <a:endParaRPr lang="ru-RU"/>
        </a:p>
      </dgm:t>
    </dgm:pt>
    <dgm:pt modelId="{BB0C95B1-6609-42F3-BB19-9A219080E0B4}" type="pres">
      <dgm:prSet presAssocID="{FEA3A9BE-383B-4186-A463-A9A19CA69165}" presName="node" presStyleLbl="node1" presStyleIdx="2" presStyleCnt="6" custRadScaleRad="101065" custRadScaleInc="47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192565-51D7-492D-8177-26D50A82424D}" type="pres">
      <dgm:prSet presAssocID="{FEA3A9BE-383B-4186-A463-A9A19CA69165}" presName="spNode" presStyleCnt="0"/>
      <dgm:spPr/>
    </dgm:pt>
    <dgm:pt modelId="{9BE5A392-C1EC-42D9-9DBB-D7F9A2B5F952}" type="pres">
      <dgm:prSet presAssocID="{5E9D6144-4036-4B1D-870D-5DBC6DB78F52}" presName="sibTrans" presStyleLbl="sibTrans1D1" presStyleIdx="2" presStyleCnt="6"/>
      <dgm:spPr/>
      <dgm:t>
        <a:bodyPr/>
        <a:lstStyle/>
        <a:p>
          <a:endParaRPr lang="ru-RU"/>
        </a:p>
      </dgm:t>
    </dgm:pt>
    <dgm:pt modelId="{5001DF55-B414-4D67-97DD-5EC27D505EF0}" type="pres">
      <dgm:prSet presAssocID="{C52650DF-D85D-43EC-BED5-65DE0ABF9034}" presName="node" presStyleLbl="node1" presStyleIdx="3" presStyleCnt="6" custScaleX="118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2CB794-A802-4FB5-A6C5-F45133CA431A}" type="pres">
      <dgm:prSet presAssocID="{C52650DF-D85D-43EC-BED5-65DE0ABF9034}" presName="spNode" presStyleCnt="0"/>
      <dgm:spPr/>
    </dgm:pt>
    <dgm:pt modelId="{7DB9DC8C-B420-48F7-9A52-33243A0D32B5}" type="pres">
      <dgm:prSet presAssocID="{52D5F7B3-DC1A-4DB0-BAE0-7977A584D644}" presName="sibTrans" presStyleLbl="sibTrans1D1" presStyleIdx="3" presStyleCnt="6"/>
      <dgm:spPr/>
      <dgm:t>
        <a:bodyPr/>
        <a:lstStyle/>
        <a:p>
          <a:endParaRPr lang="ru-RU"/>
        </a:p>
      </dgm:t>
    </dgm:pt>
    <dgm:pt modelId="{CA8C4E32-ED14-43FE-B96C-62E77F71D219}" type="pres">
      <dgm:prSet presAssocID="{656C85AF-FCF2-44B3-808D-1457451DAAB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F356D2-4628-48F3-A199-AA5E1E616F05}" type="pres">
      <dgm:prSet presAssocID="{656C85AF-FCF2-44B3-808D-1457451DAABB}" presName="spNode" presStyleCnt="0"/>
      <dgm:spPr/>
    </dgm:pt>
    <dgm:pt modelId="{E94D9444-F5F7-486E-87C8-145C3419BBA6}" type="pres">
      <dgm:prSet presAssocID="{1A1FFF8C-3892-432D-900A-3B3B524D108E}" presName="sibTrans" presStyleLbl="sibTrans1D1" presStyleIdx="4" presStyleCnt="6"/>
      <dgm:spPr/>
      <dgm:t>
        <a:bodyPr/>
        <a:lstStyle/>
        <a:p>
          <a:endParaRPr lang="ru-RU"/>
        </a:p>
      </dgm:t>
    </dgm:pt>
    <dgm:pt modelId="{AE3D5353-2779-449D-A48A-FD6AA7D9E24D}" type="pres">
      <dgm:prSet presAssocID="{70DFEEEF-D539-409F-A2BD-CEE0608D6CE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7EC37B-31C8-438B-99EB-D38A7BB447B6}" type="pres">
      <dgm:prSet presAssocID="{70DFEEEF-D539-409F-A2BD-CEE0608D6CE3}" presName="spNode" presStyleCnt="0"/>
      <dgm:spPr/>
    </dgm:pt>
    <dgm:pt modelId="{79AE1DCC-7635-441A-9170-BE5DA9F6F008}" type="pres">
      <dgm:prSet presAssocID="{7006771C-EC05-4C71-84D8-803173E38A3E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93E40014-DDDD-4314-89C7-CA5E44E89620}" type="presOf" srcId="{70DFEEEF-D539-409F-A2BD-CEE0608D6CE3}" destId="{AE3D5353-2779-449D-A48A-FD6AA7D9E24D}" srcOrd="0" destOrd="0" presId="urn:microsoft.com/office/officeart/2005/8/layout/cycle6"/>
    <dgm:cxn modelId="{190A8CEF-13AF-45A2-B037-3B2AFD964DC2}" type="presOf" srcId="{656C85AF-FCF2-44B3-808D-1457451DAABB}" destId="{CA8C4E32-ED14-43FE-B96C-62E77F71D219}" srcOrd="0" destOrd="0" presId="urn:microsoft.com/office/officeart/2005/8/layout/cycle6"/>
    <dgm:cxn modelId="{A4CCFADC-06E5-4ABB-BB8F-D44ECF271582}" srcId="{4C09C45C-6853-47BF-B28C-CC16B5D9E5B4}" destId="{C52650DF-D85D-43EC-BED5-65DE0ABF9034}" srcOrd="3" destOrd="0" parTransId="{E90F030D-C5FA-4C23-B1F2-98367C1DA271}" sibTransId="{52D5F7B3-DC1A-4DB0-BAE0-7977A584D644}"/>
    <dgm:cxn modelId="{A0ACE5FB-B69F-4625-9E2F-5773C6360973}" type="presOf" srcId="{FEA3A9BE-383B-4186-A463-A9A19CA69165}" destId="{BB0C95B1-6609-42F3-BB19-9A219080E0B4}" srcOrd="0" destOrd="0" presId="urn:microsoft.com/office/officeart/2005/8/layout/cycle6"/>
    <dgm:cxn modelId="{B661DC10-5FFB-4BD5-BF78-C716EC376EAA}" srcId="{4C09C45C-6853-47BF-B28C-CC16B5D9E5B4}" destId="{56E9C3B5-A52D-43C9-9114-6811567C7F4D}" srcOrd="0" destOrd="0" parTransId="{37412FFC-086B-4704-A414-90D77C790555}" sibTransId="{6BE4BAEC-5172-4527-BFD6-5F42EB06B0AB}"/>
    <dgm:cxn modelId="{E67D94AE-E3EC-4052-8F9F-0C57BC1A741C}" srcId="{4C09C45C-6853-47BF-B28C-CC16B5D9E5B4}" destId="{54D22D57-0AD0-42B8-A5A0-0B85591CC180}" srcOrd="1" destOrd="0" parTransId="{275A7043-4DCA-4CFC-B230-3C36778604C3}" sibTransId="{EE9D1F72-03D8-476A-9613-7C4567B55064}"/>
    <dgm:cxn modelId="{12E2BBC3-EA20-4A7D-98A1-D486E40311E4}" type="presOf" srcId="{EE9D1F72-03D8-476A-9613-7C4567B55064}" destId="{1CC73C02-75D0-4245-AD19-BC66FBC992BE}" srcOrd="0" destOrd="0" presId="urn:microsoft.com/office/officeart/2005/8/layout/cycle6"/>
    <dgm:cxn modelId="{3D5E23A3-9613-471D-BD45-67EB6198F9E7}" srcId="{4C09C45C-6853-47BF-B28C-CC16B5D9E5B4}" destId="{70DFEEEF-D539-409F-A2BD-CEE0608D6CE3}" srcOrd="5" destOrd="0" parTransId="{50F6E391-CFF7-4D3C-9A86-5A8738FC9666}" sibTransId="{7006771C-EC05-4C71-84D8-803173E38A3E}"/>
    <dgm:cxn modelId="{5E1B301E-DB78-410C-8C65-AA9FACFEA30C}" type="presOf" srcId="{52D5F7B3-DC1A-4DB0-BAE0-7977A584D644}" destId="{7DB9DC8C-B420-48F7-9A52-33243A0D32B5}" srcOrd="0" destOrd="0" presId="urn:microsoft.com/office/officeart/2005/8/layout/cycle6"/>
    <dgm:cxn modelId="{DA811DEF-4402-46B6-BD28-DD5DD14C42FD}" type="presOf" srcId="{4C09C45C-6853-47BF-B28C-CC16B5D9E5B4}" destId="{EE395D58-BC23-4810-935A-0E713F23E137}" srcOrd="0" destOrd="0" presId="urn:microsoft.com/office/officeart/2005/8/layout/cycle6"/>
    <dgm:cxn modelId="{77544B16-F84C-4A53-8678-F532F80EB409}" type="presOf" srcId="{56E9C3B5-A52D-43C9-9114-6811567C7F4D}" destId="{8AD2B3C2-6799-4947-B3CD-6BA6E1BF7435}" srcOrd="0" destOrd="0" presId="urn:microsoft.com/office/officeart/2005/8/layout/cycle6"/>
    <dgm:cxn modelId="{42EC6643-72E5-460A-8309-A0EC182BF27D}" type="presOf" srcId="{1A1FFF8C-3892-432D-900A-3B3B524D108E}" destId="{E94D9444-F5F7-486E-87C8-145C3419BBA6}" srcOrd="0" destOrd="0" presId="urn:microsoft.com/office/officeart/2005/8/layout/cycle6"/>
    <dgm:cxn modelId="{AC0ED0FC-785F-45F3-A63E-2BA7146E92E7}" type="presOf" srcId="{54D22D57-0AD0-42B8-A5A0-0B85591CC180}" destId="{2D3D9FAA-A8C4-4E82-A98D-6F0460C435BC}" srcOrd="0" destOrd="0" presId="urn:microsoft.com/office/officeart/2005/8/layout/cycle6"/>
    <dgm:cxn modelId="{3DE0EF2B-911E-440D-AE75-0A16D6CC908F}" type="presOf" srcId="{5E9D6144-4036-4B1D-870D-5DBC6DB78F52}" destId="{9BE5A392-C1EC-42D9-9DBB-D7F9A2B5F952}" srcOrd="0" destOrd="0" presId="urn:microsoft.com/office/officeart/2005/8/layout/cycle6"/>
    <dgm:cxn modelId="{2A09759A-6F12-4753-96BD-D762305E8BB9}" type="presOf" srcId="{6BE4BAEC-5172-4527-BFD6-5F42EB06B0AB}" destId="{5AF69FD7-1FEA-4C79-ABDB-B8CA22B5FDF0}" srcOrd="0" destOrd="0" presId="urn:microsoft.com/office/officeart/2005/8/layout/cycle6"/>
    <dgm:cxn modelId="{8D57DD90-7AC5-4AF6-ACB9-6D9B46E89214}" srcId="{4C09C45C-6853-47BF-B28C-CC16B5D9E5B4}" destId="{FEA3A9BE-383B-4186-A463-A9A19CA69165}" srcOrd="2" destOrd="0" parTransId="{209CDD4A-BBF0-4FFD-8963-3A4861F6297B}" sibTransId="{5E9D6144-4036-4B1D-870D-5DBC6DB78F52}"/>
    <dgm:cxn modelId="{2A211ED2-1523-4AF5-B016-88DED3BBE3BB}" srcId="{4C09C45C-6853-47BF-B28C-CC16B5D9E5B4}" destId="{656C85AF-FCF2-44B3-808D-1457451DAABB}" srcOrd="4" destOrd="0" parTransId="{FA865152-74D6-4330-9C9B-04B220C87740}" sibTransId="{1A1FFF8C-3892-432D-900A-3B3B524D108E}"/>
    <dgm:cxn modelId="{36527873-C14C-4653-A7DC-33D74298C30C}" type="presOf" srcId="{7006771C-EC05-4C71-84D8-803173E38A3E}" destId="{79AE1DCC-7635-441A-9170-BE5DA9F6F008}" srcOrd="0" destOrd="0" presId="urn:microsoft.com/office/officeart/2005/8/layout/cycle6"/>
    <dgm:cxn modelId="{D3B07178-8690-441E-8EE6-ECB493BA9155}" type="presOf" srcId="{C52650DF-D85D-43EC-BED5-65DE0ABF9034}" destId="{5001DF55-B414-4D67-97DD-5EC27D505EF0}" srcOrd="0" destOrd="0" presId="urn:microsoft.com/office/officeart/2005/8/layout/cycle6"/>
    <dgm:cxn modelId="{E10053F0-7365-4E08-9E3B-70431ED2E438}" type="presParOf" srcId="{EE395D58-BC23-4810-935A-0E713F23E137}" destId="{8AD2B3C2-6799-4947-B3CD-6BA6E1BF7435}" srcOrd="0" destOrd="0" presId="urn:microsoft.com/office/officeart/2005/8/layout/cycle6"/>
    <dgm:cxn modelId="{59FA9A60-CEDE-4F7B-A3BD-431A1A48BB3D}" type="presParOf" srcId="{EE395D58-BC23-4810-935A-0E713F23E137}" destId="{86861D7B-CC06-4433-9724-8637D83BD433}" srcOrd="1" destOrd="0" presId="urn:microsoft.com/office/officeart/2005/8/layout/cycle6"/>
    <dgm:cxn modelId="{2949852B-9A4E-4FCA-99EC-E56036DD5D12}" type="presParOf" srcId="{EE395D58-BC23-4810-935A-0E713F23E137}" destId="{5AF69FD7-1FEA-4C79-ABDB-B8CA22B5FDF0}" srcOrd="2" destOrd="0" presId="urn:microsoft.com/office/officeart/2005/8/layout/cycle6"/>
    <dgm:cxn modelId="{BAC03FC0-EF81-45C8-A7DB-DD141FED98F3}" type="presParOf" srcId="{EE395D58-BC23-4810-935A-0E713F23E137}" destId="{2D3D9FAA-A8C4-4E82-A98D-6F0460C435BC}" srcOrd="3" destOrd="0" presId="urn:microsoft.com/office/officeart/2005/8/layout/cycle6"/>
    <dgm:cxn modelId="{BF024B6C-50E9-4E05-8960-9D0C52EF13DA}" type="presParOf" srcId="{EE395D58-BC23-4810-935A-0E713F23E137}" destId="{7D83304A-B252-41D6-8EC4-F0C884BA3551}" srcOrd="4" destOrd="0" presId="urn:microsoft.com/office/officeart/2005/8/layout/cycle6"/>
    <dgm:cxn modelId="{3F5E4AD3-43C6-4356-8EE5-D2655F4B950C}" type="presParOf" srcId="{EE395D58-BC23-4810-935A-0E713F23E137}" destId="{1CC73C02-75D0-4245-AD19-BC66FBC992BE}" srcOrd="5" destOrd="0" presId="urn:microsoft.com/office/officeart/2005/8/layout/cycle6"/>
    <dgm:cxn modelId="{ABAA3BE4-53D6-4A85-994D-6430A903EE96}" type="presParOf" srcId="{EE395D58-BC23-4810-935A-0E713F23E137}" destId="{BB0C95B1-6609-42F3-BB19-9A219080E0B4}" srcOrd="6" destOrd="0" presId="urn:microsoft.com/office/officeart/2005/8/layout/cycle6"/>
    <dgm:cxn modelId="{3C87295E-CB8C-4973-81EE-87448F8E0D01}" type="presParOf" srcId="{EE395D58-BC23-4810-935A-0E713F23E137}" destId="{EE192565-51D7-492D-8177-26D50A82424D}" srcOrd="7" destOrd="0" presId="urn:microsoft.com/office/officeart/2005/8/layout/cycle6"/>
    <dgm:cxn modelId="{3D4D6F02-65A5-4D2E-A589-26B465C136E3}" type="presParOf" srcId="{EE395D58-BC23-4810-935A-0E713F23E137}" destId="{9BE5A392-C1EC-42D9-9DBB-D7F9A2B5F952}" srcOrd="8" destOrd="0" presId="urn:microsoft.com/office/officeart/2005/8/layout/cycle6"/>
    <dgm:cxn modelId="{8E125043-032F-44A3-AA20-2466C8280E48}" type="presParOf" srcId="{EE395D58-BC23-4810-935A-0E713F23E137}" destId="{5001DF55-B414-4D67-97DD-5EC27D505EF0}" srcOrd="9" destOrd="0" presId="urn:microsoft.com/office/officeart/2005/8/layout/cycle6"/>
    <dgm:cxn modelId="{65F7802F-2E0C-42B8-9A10-2E445E6B7690}" type="presParOf" srcId="{EE395D58-BC23-4810-935A-0E713F23E137}" destId="{582CB794-A802-4FB5-A6C5-F45133CA431A}" srcOrd="10" destOrd="0" presId="urn:microsoft.com/office/officeart/2005/8/layout/cycle6"/>
    <dgm:cxn modelId="{43854C15-9180-48C2-B152-40962E10DDDE}" type="presParOf" srcId="{EE395D58-BC23-4810-935A-0E713F23E137}" destId="{7DB9DC8C-B420-48F7-9A52-33243A0D32B5}" srcOrd="11" destOrd="0" presId="urn:microsoft.com/office/officeart/2005/8/layout/cycle6"/>
    <dgm:cxn modelId="{872B15A7-47E7-40B5-A24D-45AF052648C2}" type="presParOf" srcId="{EE395D58-BC23-4810-935A-0E713F23E137}" destId="{CA8C4E32-ED14-43FE-B96C-62E77F71D219}" srcOrd="12" destOrd="0" presId="urn:microsoft.com/office/officeart/2005/8/layout/cycle6"/>
    <dgm:cxn modelId="{79D5DD95-B046-4D48-9EEC-F0059DDE91CF}" type="presParOf" srcId="{EE395D58-BC23-4810-935A-0E713F23E137}" destId="{7DF356D2-4628-48F3-A199-AA5E1E616F05}" srcOrd="13" destOrd="0" presId="urn:microsoft.com/office/officeart/2005/8/layout/cycle6"/>
    <dgm:cxn modelId="{6ABD5F35-A0E7-4C48-9A7A-B48428E89C69}" type="presParOf" srcId="{EE395D58-BC23-4810-935A-0E713F23E137}" destId="{E94D9444-F5F7-486E-87C8-145C3419BBA6}" srcOrd="14" destOrd="0" presId="urn:microsoft.com/office/officeart/2005/8/layout/cycle6"/>
    <dgm:cxn modelId="{CA18F32B-BBDF-445B-B587-BD26438E25DF}" type="presParOf" srcId="{EE395D58-BC23-4810-935A-0E713F23E137}" destId="{AE3D5353-2779-449D-A48A-FD6AA7D9E24D}" srcOrd="15" destOrd="0" presId="urn:microsoft.com/office/officeart/2005/8/layout/cycle6"/>
    <dgm:cxn modelId="{14400196-2482-4468-AFD5-ED39E0B8FFC6}" type="presParOf" srcId="{EE395D58-BC23-4810-935A-0E713F23E137}" destId="{527EC37B-31C8-438B-99EB-D38A7BB447B6}" srcOrd="16" destOrd="0" presId="urn:microsoft.com/office/officeart/2005/8/layout/cycle6"/>
    <dgm:cxn modelId="{A972D9BF-2638-4139-A7A1-A9D0A111AB5E}" type="presParOf" srcId="{EE395D58-BC23-4810-935A-0E713F23E137}" destId="{79AE1DCC-7635-441A-9170-BE5DA9F6F008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0917492-C6C9-47B5-A346-3DE7AD37D0EE}" type="doc">
      <dgm:prSet loTypeId="urn:microsoft.com/office/officeart/2008/layout/VerticalCurvedList" loCatId="list" qsTypeId="urn:microsoft.com/office/officeart/2005/8/quickstyle/3d3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106FAF1D-CE5B-4900-97F3-1430C739B65A}">
      <dgm:prSet/>
      <dgm:spPr/>
      <dgm:t>
        <a:bodyPr/>
        <a:lstStyle/>
        <a:p>
          <a:pPr rtl="0"/>
          <a:r>
            <a:rPr lang="en-US" smtClean="0"/>
            <a:t>concretization </a:t>
          </a:r>
          <a:endParaRPr lang="ru-RU"/>
        </a:p>
      </dgm:t>
    </dgm:pt>
    <dgm:pt modelId="{E436682D-11B0-4099-B451-20F1F7F1CBA6}" type="parTrans" cxnId="{5E91BF5C-5982-4CE4-8B23-06EED5347A37}">
      <dgm:prSet/>
      <dgm:spPr/>
      <dgm:t>
        <a:bodyPr/>
        <a:lstStyle/>
        <a:p>
          <a:endParaRPr lang="ru-RU"/>
        </a:p>
      </dgm:t>
    </dgm:pt>
    <dgm:pt modelId="{55DF1322-E15D-4194-B2B9-F09B796FFD6C}" type="sibTrans" cxnId="{5E91BF5C-5982-4CE4-8B23-06EED5347A37}">
      <dgm:prSet/>
      <dgm:spPr/>
      <dgm:t>
        <a:bodyPr/>
        <a:lstStyle/>
        <a:p>
          <a:endParaRPr lang="ru-RU"/>
        </a:p>
      </dgm:t>
    </dgm:pt>
    <dgm:pt modelId="{AC2BB3A2-59B1-4BAD-A09B-A768A9056256}">
      <dgm:prSet/>
      <dgm:spPr/>
      <dgm:t>
        <a:bodyPr/>
        <a:lstStyle/>
        <a:p>
          <a:pPr rtl="0"/>
          <a:r>
            <a:rPr lang="en-US" smtClean="0"/>
            <a:t>generalization </a:t>
          </a:r>
          <a:endParaRPr lang="ru-RU"/>
        </a:p>
      </dgm:t>
    </dgm:pt>
    <dgm:pt modelId="{C3C5DE69-F0B2-470D-BB3E-E529A6304CFD}" type="parTrans" cxnId="{7FBA890B-A321-4A26-A893-B1E7EA4594C6}">
      <dgm:prSet/>
      <dgm:spPr/>
      <dgm:t>
        <a:bodyPr/>
        <a:lstStyle/>
        <a:p>
          <a:endParaRPr lang="ru-RU"/>
        </a:p>
      </dgm:t>
    </dgm:pt>
    <dgm:pt modelId="{F18D0E78-8A3C-4CF3-8BF6-41A457BEAD07}" type="sibTrans" cxnId="{7FBA890B-A321-4A26-A893-B1E7EA4594C6}">
      <dgm:prSet/>
      <dgm:spPr/>
      <dgm:t>
        <a:bodyPr/>
        <a:lstStyle/>
        <a:p>
          <a:endParaRPr lang="ru-RU"/>
        </a:p>
      </dgm:t>
    </dgm:pt>
    <dgm:pt modelId="{757E5D68-64E2-416A-9596-F51EC7EDFB94}">
      <dgm:prSet/>
      <dgm:spPr/>
      <dgm:t>
        <a:bodyPr/>
        <a:lstStyle/>
        <a:p>
          <a:pPr rtl="0"/>
          <a:r>
            <a:rPr lang="en-US" smtClean="0"/>
            <a:t>antonymic translation </a:t>
          </a:r>
          <a:endParaRPr lang="ru-RU"/>
        </a:p>
      </dgm:t>
    </dgm:pt>
    <dgm:pt modelId="{F709C4EE-4A06-4E2B-B665-21363BCC78AC}" type="parTrans" cxnId="{A7AFB1B2-0646-487C-A787-AE1D1C2AB323}">
      <dgm:prSet/>
      <dgm:spPr/>
      <dgm:t>
        <a:bodyPr/>
        <a:lstStyle/>
        <a:p>
          <a:endParaRPr lang="ru-RU"/>
        </a:p>
      </dgm:t>
    </dgm:pt>
    <dgm:pt modelId="{70BDC603-EF09-48A5-924E-54F7F33FF265}" type="sibTrans" cxnId="{A7AFB1B2-0646-487C-A787-AE1D1C2AB323}">
      <dgm:prSet/>
      <dgm:spPr/>
      <dgm:t>
        <a:bodyPr/>
        <a:lstStyle/>
        <a:p>
          <a:endParaRPr lang="ru-RU"/>
        </a:p>
      </dgm:t>
    </dgm:pt>
    <dgm:pt modelId="{012EAD2B-943A-40B3-B204-4757EB19E52D}">
      <dgm:prSet/>
      <dgm:spPr/>
      <dgm:t>
        <a:bodyPr/>
        <a:lstStyle/>
        <a:p>
          <a:pPr rtl="0"/>
          <a:r>
            <a:rPr lang="en-US" smtClean="0"/>
            <a:t>metonymic translation </a:t>
          </a:r>
          <a:endParaRPr lang="ru-RU"/>
        </a:p>
      </dgm:t>
    </dgm:pt>
    <dgm:pt modelId="{4FFC15B9-C1EF-4CD8-9D98-0F0738F06B0F}" type="parTrans" cxnId="{240ECF6D-A3CA-473F-9773-458737E2AC5D}">
      <dgm:prSet/>
      <dgm:spPr/>
      <dgm:t>
        <a:bodyPr/>
        <a:lstStyle/>
        <a:p>
          <a:endParaRPr lang="ru-RU"/>
        </a:p>
      </dgm:t>
    </dgm:pt>
    <dgm:pt modelId="{313697B9-4B18-47F5-852D-75034AFDC4DA}" type="sibTrans" cxnId="{240ECF6D-A3CA-473F-9773-458737E2AC5D}">
      <dgm:prSet/>
      <dgm:spPr/>
      <dgm:t>
        <a:bodyPr/>
        <a:lstStyle/>
        <a:p>
          <a:endParaRPr lang="ru-RU"/>
        </a:p>
      </dgm:t>
    </dgm:pt>
    <dgm:pt modelId="{DE52818E-4743-43DC-A1A5-3F72E5A63915}">
      <dgm:prSet/>
      <dgm:spPr/>
      <dgm:t>
        <a:bodyPr/>
        <a:lstStyle/>
        <a:p>
          <a:pPr rtl="0"/>
          <a:r>
            <a:rPr lang="en-US" smtClean="0"/>
            <a:t>paraphrasing</a:t>
          </a:r>
          <a:endParaRPr lang="ru-RU"/>
        </a:p>
      </dgm:t>
    </dgm:pt>
    <dgm:pt modelId="{06B0F487-0DA1-4335-943B-690928824114}" type="parTrans" cxnId="{B0899929-9DFD-429F-81CE-932AF1F363D3}">
      <dgm:prSet/>
      <dgm:spPr/>
      <dgm:t>
        <a:bodyPr/>
        <a:lstStyle/>
        <a:p>
          <a:endParaRPr lang="ru-RU"/>
        </a:p>
      </dgm:t>
    </dgm:pt>
    <dgm:pt modelId="{E03027AB-C041-4D75-BB40-B7868DFF8F63}" type="sibTrans" cxnId="{B0899929-9DFD-429F-81CE-932AF1F363D3}">
      <dgm:prSet/>
      <dgm:spPr/>
      <dgm:t>
        <a:bodyPr/>
        <a:lstStyle/>
        <a:p>
          <a:endParaRPr lang="ru-RU"/>
        </a:p>
      </dgm:t>
    </dgm:pt>
    <dgm:pt modelId="{52A3E342-AA0E-4C0B-93B5-0EB6248D31E9}" type="pres">
      <dgm:prSet presAssocID="{40917492-C6C9-47B5-A346-3DE7AD37D0E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E89BED2-55AF-4EB3-B916-543BA60B7645}" type="pres">
      <dgm:prSet presAssocID="{40917492-C6C9-47B5-A346-3DE7AD37D0EE}" presName="Name1" presStyleCnt="0"/>
      <dgm:spPr/>
    </dgm:pt>
    <dgm:pt modelId="{AB734E19-6D1E-4305-B928-540B47480CDE}" type="pres">
      <dgm:prSet presAssocID="{40917492-C6C9-47B5-A346-3DE7AD37D0EE}" presName="cycle" presStyleCnt="0"/>
      <dgm:spPr/>
    </dgm:pt>
    <dgm:pt modelId="{28AA3C70-85CB-4F79-AA67-6A19D919D741}" type="pres">
      <dgm:prSet presAssocID="{40917492-C6C9-47B5-A346-3DE7AD37D0EE}" presName="srcNode" presStyleLbl="node1" presStyleIdx="0" presStyleCnt="5"/>
      <dgm:spPr/>
    </dgm:pt>
    <dgm:pt modelId="{EB76B4E2-5261-4392-BE0A-0FE3AA759ECF}" type="pres">
      <dgm:prSet presAssocID="{40917492-C6C9-47B5-A346-3DE7AD37D0EE}" presName="conn" presStyleLbl="parChTrans1D2" presStyleIdx="0" presStyleCnt="1"/>
      <dgm:spPr/>
      <dgm:t>
        <a:bodyPr/>
        <a:lstStyle/>
        <a:p>
          <a:endParaRPr lang="ru-RU"/>
        </a:p>
      </dgm:t>
    </dgm:pt>
    <dgm:pt modelId="{A9E18375-005A-451A-9534-CD9D0E400F3F}" type="pres">
      <dgm:prSet presAssocID="{40917492-C6C9-47B5-A346-3DE7AD37D0EE}" presName="extraNode" presStyleLbl="node1" presStyleIdx="0" presStyleCnt="5"/>
      <dgm:spPr/>
    </dgm:pt>
    <dgm:pt modelId="{35B7C16D-D9E2-4B3B-A3E8-A940F86783BF}" type="pres">
      <dgm:prSet presAssocID="{40917492-C6C9-47B5-A346-3DE7AD37D0EE}" presName="dstNode" presStyleLbl="node1" presStyleIdx="0" presStyleCnt="5"/>
      <dgm:spPr/>
    </dgm:pt>
    <dgm:pt modelId="{A7E08500-F5E0-4E9E-8E14-F7F3D0F1EAC0}" type="pres">
      <dgm:prSet presAssocID="{106FAF1D-CE5B-4900-97F3-1430C739B65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207CCF-EAB2-4CA1-B441-FA62D212F445}" type="pres">
      <dgm:prSet presAssocID="{106FAF1D-CE5B-4900-97F3-1430C739B65A}" presName="accent_1" presStyleCnt="0"/>
      <dgm:spPr/>
    </dgm:pt>
    <dgm:pt modelId="{8A188F0B-6156-463A-A96A-FB94638030F5}" type="pres">
      <dgm:prSet presAssocID="{106FAF1D-CE5B-4900-97F3-1430C739B65A}" presName="accentRepeatNode" presStyleLbl="solidFgAcc1" presStyleIdx="0" presStyleCnt="5"/>
      <dgm:spPr/>
    </dgm:pt>
    <dgm:pt modelId="{9CB7517D-B0EB-49D4-8E86-19B7A10E0514}" type="pres">
      <dgm:prSet presAssocID="{AC2BB3A2-59B1-4BAD-A09B-A768A9056256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D8CC1B-6076-49CC-8C28-41B5667A083D}" type="pres">
      <dgm:prSet presAssocID="{AC2BB3A2-59B1-4BAD-A09B-A768A9056256}" presName="accent_2" presStyleCnt="0"/>
      <dgm:spPr/>
    </dgm:pt>
    <dgm:pt modelId="{6EC8FC7E-E867-4874-AEB8-E377DAB04A05}" type="pres">
      <dgm:prSet presAssocID="{AC2BB3A2-59B1-4BAD-A09B-A768A9056256}" presName="accentRepeatNode" presStyleLbl="solidFgAcc1" presStyleIdx="1" presStyleCnt="5"/>
      <dgm:spPr/>
    </dgm:pt>
    <dgm:pt modelId="{6874AA7F-5F98-479A-932A-F411FF508878}" type="pres">
      <dgm:prSet presAssocID="{757E5D68-64E2-416A-9596-F51EC7EDFB94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99DC12-81F2-43FC-83DD-755DBFFB37EA}" type="pres">
      <dgm:prSet presAssocID="{757E5D68-64E2-416A-9596-F51EC7EDFB94}" presName="accent_3" presStyleCnt="0"/>
      <dgm:spPr/>
    </dgm:pt>
    <dgm:pt modelId="{D21148AC-32C7-4EFD-B011-356F512A0413}" type="pres">
      <dgm:prSet presAssocID="{757E5D68-64E2-416A-9596-F51EC7EDFB94}" presName="accentRepeatNode" presStyleLbl="solidFgAcc1" presStyleIdx="2" presStyleCnt="5"/>
      <dgm:spPr/>
    </dgm:pt>
    <dgm:pt modelId="{328A8C17-8CD1-47A9-8E7D-A61DA588254E}" type="pres">
      <dgm:prSet presAssocID="{012EAD2B-943A-40B3-B204-4757EB19E52D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C9CD7D-B29F-4237-A5B7-0E60D4CA9D64}" type="pres">
      <dgm:prSet presAssocID="{012EAD2B-943A-40B3-B204-4757EB19E52D}" presName="accent_4" presStyleCnt="0"/>
      <dgm:spPr/>
    </dgm:pt>
    <dgm:pt modelId="{0C14F12F-85A8-4FE4-8093-3B86DE591CF3}" type="pres">
      <dgm:prSet presAssocID="{012EAD2B-943A-40B3-B204-4757EB19E52D}" presName="accentRepeatNode" presStyleLbl="solidFgAcc1" presStyleIdx="3" presStyleCnt="5"/>
      <dgm:spPr/>
    </dgm:pt>
    <dgm:pt modelId="{FD1FB29F-973E-4FF5-B053-24700744C184}" type="pres">
      <dgm:prSet presAssocID="{DE52818E-4743-43DC-A1A5-3F72E5A6391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8F8B9-90E2-48CE-91FD-BBC169514A32}" type="pres">
      <dgm:prSet presAssocID="{DE52818E-4743-43DC-A1A5-3F72E5A63915}" presName="accent_5" presStyleCnt="0"/>
      <dgm:spPr/>
    </dgm:pt>
    <dgm:pt modelId="{6A846A43-31BB-4CE0-B864-FC8D38ADE113}" type="pres">
      <dgm:prSet presAssocID="{DE52818E-4743-43DC-A1A5-3F72E5A63915}" presName="accentRepeatNode" presStyleLbl="solidFgAcc1" presStyleIdx="4" presStyleCnt="5"/>
      <dgm:spPr/>
    </dgm:pt>
  </dgm:ptLst>
  <dgm:cxnLst>
    <dgm:cxn modelId="{A7AFB1B2-0646-487C-A787-AE1D1C2AB323}" srcId="{40917492-C6C9-47B5-A346-3DE7AD37D0EE}" destId="{757E5D68-64E2-416A-9596-F51EC7EDFB94}" srcOrd="2" destOrd="0" parTransId="{F709C4EE-4A06-4E2B-B665-21363BCC78AC}" sibTransId="{70BDC603-EF09-48A5-924E-54F7F33FF265}"/>
    <dgm:cxn modelId="{5E91BF5C-5982-4CE4-8B23-06EED5347A37}" srcId="{40917492-C6C9-47B5-A346-3DE7AD37D0EE}" destId="{106FAF1D-CE5B-4900-97F3-1430C739B65A}" srcOrd="0" destOrd="0" parTransId="{E436682D-11B0-4099-B451-20F1F7F1CBA6}" sibTransId="{55DF1322-E15D-4194-B2B9-F09B796FFD6C}"/>
    <dgm:cxn modelId="{E2618297-9494-4826-A16C-A0BC411E0BD9}" type="presOf" srcId="{757E5D68-64E2-416A-9596-F51EC7EDFB94}" destId="{6874AA7F-5F98-479A-932A-F411FF508878}" srcOrd="0" destOrd="0" presId="urn:microsoft.com/office/officeart/2008/layout/VerticalCurvedList"/>
    <dgm:cxn modelId="{B6EAE434-1CB5-4785-BEB9-7549B1425845}" type="presOf" srcId="{106FAF1D-CE5B-4900-97F3-1430C739B65A}" destId="{A7E08500-F5E0-4E9E-8E14-F7F3D0F1EAC0}" srcOrd="0" destOrd="0" presId="urn:microsoft.com/office/officeart/2008/layout/VerticalCurvedList"/>
    <dgm:cxn modelId="{240ECF6D-A3CA-473F-9773-458737E2AC5D}" srcId="{40917492-C6C9-47B5-A346-3DE7AD37D0EE}" destId="{012EAD2B-943A-40B3-B204-4757EB19E52D}" srcOrd="3" destOrd="0" parTransId="{4FFC15B9-C1EF-4CD8-9D98-0F0738F06B0F}" sibTransId="{313697B9-4B18-47F5-852D-75034AFDC4DA}"/>
    <dgm:cxn modelId="{7FBA890B-A321-4A26-A893-B1E7EA4594C6}" srcId="{40917492-C6C9-47B5-A346-3DE7AD37D0EE}" destId="{AC2BB3A2-59B1-4BAD-A09B-A768A9056256}" srcOrd="1" destOrd="0" parTransId="{C3C5DE69-F0B2-470D-BB3E-E529A6304CFD}" sibTransId="{F18D0E78-8A3C-4CF3-8BF6-41A457BEAD07}"/>
    <dgm:cxn modelId="{A587A2E7-E9E2-48CD-89A2-620E4A2255F5}" type="presOf" srcId="{55DF1322-E15D-4194-B2B9-F09B796FFD6C}" destId="{EB76B4E2-5261-4392-BE0A-0FE3AA759ECF}" srcOrd="0" destOrd="0" presId="urn:microsoft.com/office/officeart/2008/layout/VerticalCurvedList"/>
    <dgm:cxn modelId="{73D02192-958D-44F9-A124-CAB2129F32E9}" type="presOf" srcId="{40917492-C6C9-47B5-A346-3DE7AD37D0EE}" destId="{52A3E342-AA0E-4C0B-93B5-0EB6248D31E9}" srcOrd="0" destOrd="0" presId="urn:microsoft.com/office/officeart/2008/layout/VerticalCurvedList"/>
    <dgm:cxn modelId="{B0899929-9DFD-429F-81CE-932AF1F363D3}" srcId="{40917492-C6C9-47B5-A346-3DE7AD37D0EE}" destId="{DE52818E-4743-43DC-A1A5-3F72E5A63915}" srcOrd="4" destOrd="0" parTransId="{06B0F487-0DA1-4335-943B-690928824114}" sibTransId="{E03027AB-C041-4D75-BB40-B7868DFF8F63}"/>
    <dgm:cxn modelId="{04B5F8B9-3393-45E9-A30B-7DDDE34575C1}" type="presOf" srcId="{AC2BB3A2-59B1-4BAD-A09B-A768A9056256}" destId="{9CB7517D-B0EB-49D4-8E86-19B7A10E0514}" srcOrd="0" destOrd="0" presId="urn:microsoft.com/office/officeart/2008/layout/VerticalCurvedList"/>
    <dgm:cxn modelId="{F096B0A2-1F75-450D-B3F4-9F99A8DFB248}" type="presOf" srcId="{DE52818E-4743-43DC-A1A5-3F72E5A63915}" destId="{FD1FB29F-973E-4FF5-B053-24700744C184}" srcOrd="0" destOrd="0" presId="urn:microsoft.com/office/officeart/2008/layout/VerticalCurvedList"/>
    <dgm:cxn modelId="{238583B1-CDD4-47B1-A250-E257923CA3F4}" type="presOf" srcId="{012EAD2B-943A-40B3-B204-4757EB19E52D}" destId="{328A8C17-8CD1-47A9-8E7D-A61DA588254E}" srcOrd="0" destOrd="0" presId="urn:microsoft.com/office/officeart/2008/layout/VerticalCurvedList"/>
    <dgm:cxn modelId="{C0F67AC1-DDB6-4F03-B542-EB088BA72E5F}" type="presParOf" srcId="{52A3E342-AA0E-4C0B-93B5-0EB6248D31E9}" destId="{5E89BED2-55AF-4EB3-B916-543BA60B7645}" srcOrd="0" destOrd="0" presId="urn:microsoft.com/office/officeart/2008/layout/VerticalCurvedList"/>
    <dgm:cxn modelId="{063A96AA-9754-42A5-8495-4C18E7CBACD8}" type="presParOf" srcId="{5E89BED2-55AF-4EB3-B916-543BA60B7645}" destId="{AB734E19-6D1E-4305-B928-540B47480CDE}" srcOrd="0" destOrd="0" presId="urn:microsoft.com/office/officeart/2008/layout/VerticalCurvedList"/>
    <dgm:cxn modelId="{EB17A412-9AE1-4FF2-9D71-70B9BC8B04FF}" type="presParOf" srcId="{AB734E19-6D1E-4305-B928-540B47480CDE}" destId="{28AA3C70-85CB-4F79-AA67-6A19D919D741}" srcOrd="0" destOrd="0" presId="urn:microsoft.com/office/officeart/2008/layout/VerticalCurvedList"/>
    <dgm:cxn modelId="{D8259ACD-BBDB-4ABD-890E-C69814F8A6DE}" type="presParOf" srcId="{AB734E19-6D1E-4305-B928-540B47480CDE}" destId="{EB76B4E2-5261-4392-BE0A-0FE3AA759ECF}" srcOrd="1" destOrd="0" presId="urn:microsoft.com/office/officeart/2008/layout/VerticalCurvedList"/>
    <dgm:cxn modelId="{85C9E217-A755-4E18-BDC6-397533F40EBE}" type="presParOf" srcId="{AB734E19-6D1E-4305-B928-540B47480CDE}" destId="{A9E18375-005A-451A-9534-CD9D0E400F3F}" srcOrd="2" destOrd="0" presId="urn:microsoft.com/office/officeart/2008/layout/VerticalCurvedList"/>
    <dgm:cxn modelId="{264C7D11-0EFA-466C-A97F-8ADED163FF53}" type="presParOf" srcId="{AB734E19-6D1E-4305-B928-540B47480CDE}" destId="{35B7C16D-D9E2-4B3B-A3E8-A940F86783BF}" srcOrd="3" destOrd="0" presId="urn:microsoft.com/office/officeart/2008/layout/VerticalCurvedList"/>
    <dgm:cxn modelId="{F798934E-7578-4DE7-9AC5-1B7EFDFE1CAB}" type="presParOf" srcId="{5E89BED2-55AF-4EB3-B916-543BA60B7645}" destId="{A7E08500-F5E0-4E9E-8E14-F7F3D0F1EAC0}" srcOrd="1" destOrd="0" presId="urn:microsoft.com/office/officeart/2008/layout/VerticalCurvedList"/>
    <dgm:cxn modelId="{8844E432-90D3-42FD-B2CE-C02A93DCBC92}" type="presParOf" srcId="{5E89BED2-55AF-4EB3-B916-543BA60B7645}" destId="{E9207CCF-EAB2-4CA1-B441-FA62D212F445}" srcOrd="2" destOrd="0" presId="urn:microsoft.com/office/officeart/2008/layout/VerticalCurvedList"/>
    <dgm:cxn modelId="{98276D2C-47A7-4EDD-BAF8-9E582E96C81E}" type="presParOf" srcId="{E9207CCF-EAB2-4CA1-B441-FA62D212F445}" destId="{8A188F0B-6156-463A-A96A-FB94638030F5}" srcOrd="0" destOrd="0" presId="urn:microsoft.com/office/officeart/2008/layout/VerticalCurvedList"/>
    <dgm:cxn modelId="{6CEA6300-985C-466F-9384-DE667DA92682}" type="presParOf" srcId="{5E89BED2-55AF-4EB3-B916-543BA60B7645}" destId="{9CB7517D-B0EB-49D4-8E86-19B7A10E0514}" srcOrd="3" destOrd="0" presId="urn:microsoft.com/office/officeart/2008/layout/VerticalCurvedList"/>
    <dgm:cxn modelId="{843D5AD5-D9F9-45C0-870E-DB014B0211D8}" type="presParOf" srcId="{5E89BED2-55AF-4EB3-B916-543BA60B7645}" destId="{B2D8CC1B-6076-49CC-8C28-41B5667A083D}" srcOrd="4" destOrd="0" presId="urn:microsoft.com/office/officeart/2008/layout/VerticalCurvedList"/>
    <dgm:cxn modelId="{42BAFD7D-8AAD-49FD-BCBA-D272F279C2F4}" type="presParOf" srcId="{B2D8CC1B-6076-49CC-8C28-41B5667A083D}" destId="{6EC8FC7E-E867-4874-AEB8-E377DAB04A05}" srcOrd="0" destOrd="0" presId="urn:microsoft.com/office/officeart/2008/layout/VerticalCurvedList"/>
    <dgm:cxn modelId="{A9CDE40D-E5D7-4681-AF9C-E8821C1D168D}" type="presParOf" srcId="{5E89BED2-55AF-4EB3-B916-543BA60B7645}" destId="{6874AA7F-5F98-479A-932A-F411FF508878}" srcOrd="5" destOrd="0" presId="urn:microsoft.com/office/officeart/2008/layout/VerticalCurvedList"/>
    <dgm:cxn modelId="{7AF0B085-41B4-4437-9C19-CA6120DAE580}" type="presParOf" srcId="{5E89BED2-55AF-4EB3-B916-543BA60B7645}" destId="{B299DC12-81F2-43FC-83DD-755DBFFB37EA}" srcOrd="6" destOrd="0" presId="urn:microsoft.com/office/officeart/2008/layout/VerticalCurvedList"/>
    <dgm:cxn modelId="{CD8C9024-8913-4250-862B-D63E23D8AEA9}" type="presParOf" srcId="{B299DC12-81F2-43FC-83DD-755DBFFB37EA}" destId="{D21148AC-32C7-4EFD-B011-356F512A0413}" srcOrd="0" destOrd="0" presId="urn:microsoft.com/office/officeart/2008/layout/VerticalCurvedList"/>
    <dgm:cxn modelId="{A2D8ACFD-D113-401C-B22F-CECB8425864D}" type="presParOf" srcId="{5E89BED2-55AF-4EB3-B916-543BA60B7645}" destId="{328A8C17-8CD1-47A9-8E7D-A61DA588254E}" srcOrd="7" destOrd="0" presId="urn:microsoft.com/office/officeart/2008/layout/VerticalCurvedList"/>
    <dgm:cxn modelId="{2C6A62DA-D408-4BB2-9A5B-F11730F69B08}" type="presParOf" srcId="{5E89BED2-55AF-4EB3-B916-543BA60B7645}" destId="{FDC9CD7D-B29F-4237-A5B7-0E60D4CA9D64}" srcOrd="8" destOrd="0" presId="urn:microsoft.com/office/officeart/2008/layout/VerticalCurvedList"/>
    <dgm:cxn modelId="{C9C68953-31E6-44F7-9ADF-5F434C36F210}" type="presParOf" srcId="{FDC9CD7D-B29F-4237-A5B7-0E60D4CA9D64}" destId="{0C14F12F-85A8-4FE4-8093-3B86DE591CF3}" srcOrd="0" destOrd="0" presId="urn:microsoft.com/office/officeart/2008/layout/VerticalCurvedList"/>
    <dgm:cxn modelId="{E5188DE3-C95D-4C55-8D74-BE81D9E79990}" type="presParOf" srcId="{5E89BED2-55AF-4EB3-B916-543BA60B7645}" destId="{FD1FB29F-973E-4FF5-B053-24700744C184}" srcOrd="9" destOrd="0" presId="urn:microsoft.com/office/officeart/2008/layout/VerticalCurvedList"/>
    <dgm:cxn modelId="{B2BCD9EE-0B88-4E36-99E4-702FCC427859}" type="presParOf" srcId="{5E89BED2-55AF-4EB3-B916-543BA60B7645}" destId="{57E8F8B9-90E2-48CE-91FD-BBC169514A32}" srcOrd="10" destOrd="0" presId="urn:microsoft.com/office/officeart/2008/layout/VerticalCurvedList"/>
    <dgm:cxn modelId="{AFDF35EE-DC5B-4CB5-ADAC-B189D88DE140}" type="presParOf" srcId="{57E8F8B9-90E2-48CE-91FD-BBC169514A32}" destId="{6A846A43-31BB-4CE0-B864-FC8D38ADE11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D50360C-6E70-46DF-91FB-F23A6F14F5D4}" type="doc">
      <dgm:prSet loTypeId="urn:microsoft.com/office/officeart/2008/layout/VerticalCurvedList" loCatId="list" qsTypeId="urn:microsoft.com/office/officeart/2005/8/quickstyle/3d2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B827E3A1-BB12-4BF0-A3F1-E823453D5F4D}">
      <dgm:prSet/>
      <dgm:spPr/>
      <dgm:t>
        <a:bodyPr/>
        <a:lstStyle/>
        <a:p>
          <a:pPr rtl="0"/>
          <a:r>
            <a:rPr lang="en-US" smtClean="0"/>
            <a:t>transpositions </a:t>
          </a:r>
          <a:endParaRPr lang="ru-RU"/>
        </a:p>
      </dgm:t>
    </dgm:pt>
    <dgm:pt modelId="{7CDA50E4-BA3C-41DE-AB00-A2798A6BF0B7}" type="parTrans" cxnId="{08C24FBF-D4AF-4FC7-AD57-85D3A98E6BD2}">
      <dgm:prSet/>
      <dgm:spPr/>
      <dgm:t>
        <a:bodyPr/>
        <a:lstStyle/>
        <a:p>
          <a:endParaRPr lang="ru-RU"/>
        </a:p>
      </dgm:t>
    </dgm:pt>
    <dgm:pt modelId="{508FF965-E057-4C3A-823B-2F25DAE8058C}" type="sibTrans" cxnId="{08C24FBF-D4AF-4FC7-AD57-85D3A98E6BD2}">
      <dgm:prSet/>
      <dgm:spPr/>
      <dgm:t>
        <a:bodyPr/>
        <a:lstStyle/>
        <a:p>
          <a:endParaRPr lang="ru-RU"/>
        </a:p>
      </dgm:t>
    </dgm:pt>
    <dgm:pt modelId="{B9753E66-CDD3-4144-B618-D13E1DD47D72}">
      <dgm:prSet/>
      <dgm:spPr/>
      <dgm:t>
        <a:bodyPr/>
        <a:lstStyle/>
        <a:p>
          <a:pPr rtl="0"/>
          <a:r>
            <a:rPr lang="en-US" smtClean="0"/>
            <a:t>replacements of parts of speech</a:t>
          </a:r>
          <a:endParaRPr lang="ru-RU"/>
        </a:p>
      </dgm:t>
    </dgm:pt>
    <dgm:pt modelId="{A96FAA42-879E-40D7-8103-287EDB5A2D06}" type="parTrans" cxnId="{31FDE6F0-C707-4571-A954-C1F987095792}">
      <dgm:prSet/>
      <dgm:spPr/>
      <dgm:t>
        <a:bodyPr/>
        <a:lstStyle/>
        <a:p>
          <a:endParaRPr lang="ru-RU"/>
        </a:p>
      </dgm:t>
    </dgm:pt>
    <dgm:pt modelId="{0182AAEB-7C62-41E0-A8C9-17E400304B78}" type="sibTrans" cxnId="{31FDE6F0-C707-4571-A954-C1F987095792}">
      <dgm:prSet/>
      <dgm:spPr/>
      <dgm:t>
        <a:bodyPr/>
        <a:lstStyle/>
        <a:p>
          <a:endParaRPr lang="ru-RU"/>
        </a:p>
      </dgm:t>
    </dgm:pt>
    <dgm:pt modelId="{96CCFDA6-8237-459F-96EC-47B015D0FC50}">
      <dgm:prSet/>
      <dgm:spPr/>
      <dgm:t>
        <a:bodyPr/>
        <a:lstStyle/>
        <a:p>
          <a:pPr rtl="0"/>
          <a:r>
            <a:rPr lang="en-US" smtClean="0"/>
            <a:t>replacements of sentence types </a:t>
          </a:r>
          <a:endParaRPr lang="ru-RU"/>
        </a:p>
      </dgm:t>
    </dgm:pt>
    <dgm:pt modelId="{0A6990F3-F831-489F-9029-F6BD6DAAAE66}" type="parTrans" cxnId="{7C466521-949C-42DC-A494-728CB2784689}">
      <dgm:prSet/>
      <dgm:spPr/>
      <dgm:t>
        <a:bodyPr/>
        <a:lstStyle/>
        <a:p>
          <a:endParaRPr lang="ru-RU"/>
        </a:p>
      </dgm:t>
    </dgm:pt>
    <dgm:pt modelId="{ED65745F-6AF8-42A1-B9BF-7954AEFD0A91}" type="sibTrans" cxnId="{7C466521-949C-42DC-A494-728CB2784689}">
      <dgm:prSet/>
      <dgm:spPr/>
      <dgm:t>
        <a:bodyPr/>
        <a:lstStyle/>
        <a:p>
          <a:endParaRPr lang="ru-RU"/>
        </a:p>
      </dgm:t>
    </dgm:pt>
    <dgm:pt modelId="{E413FBAE-A30D-4CB0-B491-E7ED36C27625}">
      <dgm:prSet/>
      <dgm:spPr/>
      <dgm:t>
        <a:bodyPr/>
        <a:lstStyle/>
        <a:p>
          <a:pPr rtl="0"/>
          <a:r>
            <a:rPr lang="en-US" smtClean="0"/>
            <a:t>additions </a:t>
          </a:r>
          <a:endParaRPr lang="ru-RU"/>
        </a:p>
      </dgm:t>
    </dgm:pt>
    <dgm:pt modelId="{3D765DB9-B511-43F1-999B-B7D652E7CC7E}" type="parTrans" cxnId="{000348B1-54A1-4AFE-A209-F49C0D5DC237}">
      <dgm:prSet/>
      <dgm:spPr/>
      <dgm:t>
        <a:bodyPr/>
        <a:lstStyle/>
        <a:p>
          <a:endParaRPr lang="ru-RU"/>
        </a:p>
      </dgm:t>
    </dgm:pt>
    <dgm:pt modelId="{FD382437-26B9-4165-955A-6184512ED736}" type="sibTrans" cxnId="{000348B1-54A1-4AFE-A209-F49C0D5DC237}">
      <dgm:prSet/>
      <dgm:spPr/>
      <dgm:t>
        <a:bodyPr/>
        <a:lstStyle/>
        <a:p>
          <a:endParaRPr lang="ru-RU"/>
        </a:p>
      </dgm:t>
    </dgm:pt>
    <dgm:pt modelId="{E09D49A9-DC66-49B6-B6E2-017C2F273999}">
      <dgm:prSet/>
      <dgm:spPr/>
      <dgm:t>
        <a:bodyPr/>
        <a:lstStyle/>
        <a:p>
          <a:pPr rtl="0"/>
          <a:r>
            <a:rPr lang="en-US" smtClean="0"/>
            <a:t>omissions</a:t>
          </a:r>
          <a:endParaRPr lang="ru-RU"/>
        </a:p>
      </dgm:t>
    </dgm:pt>
    <dgm:pt modelId="{4ADE19A5-5E50-4AD2-8B69-017D93CAC42C}" type="parTrans" cxnId="{CDC896A1-55C6-41D8-BEC2-21287C49D53E}">
      <dgm:prSet/>
      <dgm:spPr/>
      <dgm:t>
        <a:bodyPr/>
        <a:lstStyle/>
        <a:p>
          <a:endParaRPr lang="ru-RU"/>
        </a:p>
      </dgm:t>
    </dgm:pt>
    <dgm:pt modelId="{2E1E8CB6-83E8-4BD5-B512-C3DBC4E41DCD}" type="sibTrans" cxnId="{CDC896A1-55C6-41D8-BEC2-21287C49D53E}">
      <dgm:prSet/>
      <dgm:spPr/>
      <dgm:t>
        <a:bodyPr/>
        <a:lstStyle/>
        <a:p>
          <a:endParaRPr lang="ru-RU"/>
        </a:p>
      </dgm:t>
    </dgm:pt>
    <dgm:pt modelId="{5BFE58BD-235C-4B4C-BDAD-6FAEA1ECE411}" type="pres">
      <dgm:prSet presAssocID="{FD50360C-6E70-46DF-91FB-F23A6F14F5D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B5355B6-91DE-4DE6-B48C-E9E63D37CDB1}" type="pres">
      <dgm:prSet presAssocID="{FD50360C-6E70-46DF-91FB-F23A6F14F5D4}" presName="Name1" presStyleCnt="0"/>
      <dgm:spPr/>
    </dgm:pt>
    <dgm:pt modelId="{3207E3F7-1204-451B-B50B-BA393E768079}" type="pres">
      <dgm:prSet presAssocID="{FD50360C-6E70-46DF-91FB-F23A6F14F5D4}" presName="cycle" presStyleCnt="0"/>
      <dgm:spPr/>
    </dgm:pt>
    <dgm:pt modelId="{42D56E5B-CC1B-4F37-B06B-0172CD597FD5}" type="pres">
      <dgm:prSet presAssocID="{FD50360C-6E70-46DF-91FB-F23A6F14F5D4}" presName="srcNode" presStyleLbl="node1" presStyleIdx="0" presStyleCnt="5"/>
      <dgm:spPr/>
    </dgm:pt>
    <dgm:pt modelId="{0DD2E3EF-A724-44EF-84BD-BAB4A991995A}" type="pres">
      <dgm:prSet presAssocID="{FD50360C-6E70-46DF-91FB-F23A6F14F5D4}" presName="conn" presStyleLbl="parChTrans1D2" presStyleIdx="0" presStyleCnt="1"/>
      <dgm:spPr/>
      <dgm:t>
        <a:bodyPr/>
        <a:lstStyle/>
        <a:p>
          <a:endParaRPr lang="ru-RU"/>
        </a:p>
      </dgm:t>
    </dgm:pt>
    <dgm:pt modelId="{63CBD2CE-9AB4-4553-8118-44B21C3E3433}" type="pres">
      <dgm:prSet presAssocID="{FD50360C-6E70-46DF-91FB-F23A6F14F5D4}" presName="extraNode" presStyleLbl="node1" presStyleIdx="0" presStyleCnt="5"/>
      <dgm:spPr/>
    </dgm:pt>
    <dgm:pt modelId="{1000B25A-C68C-49E2-9EA2-A0F926FAA94A}" type="pres">
      <dgm:prSet presAssocID="{FD50360C-6E70-46DF-91FB-F23A6F14F5D4}" presName="dstNode" presStyleLbl="node1" presStyleIdx="0" presStyleCnt="5"/>
      <dgm:spPr/>
    </dgm:pt>
    <dgm:pt modelId="{C14FD6BD-66BD-443E-8D9B-C233E4562EB4}" type="pres">
      <dgm:prSet presAssocID="{B827E3A1-BB12-4BF0-A3F1-E823453D5F4D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A7F16-43BC-455B-B118-DF2740D92C96}" type="pres">
      <dgm:prSet presAssocID="{B827E3A1-BB12-4BF0-A3F1-E823453D5F4D}" presName="accent_1" presStyleCnt="0"/>
      <dgm:spPr/>
    </dgm:pt>
    <dgm:pt modelId="{E2CCD4D9-02DB-492C-BE35-B59E695B7DFE}" type="pres">
      <dgm:prSet presAssocID="{B827E3A1-BB12-4BF0-A3F1-E823453D5F4D}" presName="accentRepeatNode" presStyleLbl="solidFgAcc1" presStyleIdx="0" presStyleCnt="5"/>
      <dgm:spPr/>
    </dgm:pt>
    <dgm:pt modelId="{E125FC71-B66A-4A32-868A-355A7F5C2CF8}" type="pres">
      <dgm:prSet presAssocID="{B9753E66-CDD3-4144-B618-D13E1DD47D7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131085-C130-4194-A6A5-D1BA39A348B0}" type="pres">
      <dgm:prSet presAssocID="{B9753E66-CDD3-4144-B618-D13E1DD47D72}" presName="accent_2" presStyleCnt="0"/>
      <dgm:spPr/>
    </dgm:pt>
    <dgm:pt modelId="{CFAB9BE3-6434-402C-A7A6-AEEF53ABD7C1}" type="pres">
      <dgm:prSet presAssocID="{B9753E66-CDD3-4144-B618-D13E1DD47D72}" presName="accentRepeatNode" presStyleLbl="solidFgAcc1" presStyleIdx="1" presStyleCnt="5"/>
      <dgm:spPr/>
    </dgm:pt>
    <dgm:pt modelId="{06D3C290-AF86-420C-8A02-16774C7B11B1}" type="pres">
      <dgm:prSet presAssocID="{96CCFDA6-8237-459F-96EC-47B015D0FC50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48621-A6E8-4004-A62A-2B2E3880B4D8}" type="pres">
      <dgm:prSet presAssocID="{96CCFDA6-8237-459F-96EC-47B015D0FC50}" presName="accent_3" presStyleCnt="0"/>
      <dgm:spPr/>
    </dgm:pt>
    <dgm:pt modelId="{2A86F785-09A2-460C-81DF-3A02985423D4}" type="pres">
      <dgm:prSet presAssocID="{96CCFDA6-8237-459F-96EC-47B015D0FC50}" presName="accentRepeatNode" presStyleLbl="solidFgAcc1" presStyleIdx="2" presStyleCnt="5"/>
      <dgm:spPr/>
    </dgm:pt>
    <dgm:pt modelId="{909DAD55-22FD-47B0-9C3A-8261F032B48C}" type="pres">
      <dgm:prSet presAssocID="{E413FBAE-A30D-4CB0-B491-E7ED36C27625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3020DE-8BF2-4537-A29D-AFCE6CAFD0AF}" type="pres">
      <dgm:prSet presAssocID="{E413FBAE-A30D-4CB0-B491-E7ED36C27625}" presName="accent_4" presStyleCnt="0"/>
      <dgm:spPr/>
    </dgm:pt>
    <dgm:pt modelId="{94DF94EA-699A-448E-B44C-839A10AC6203}" type="pres">
      <dgm:prSet presAssocID="{E413FBAE-A30D-4CB0-B491-E7ED36C27625}" presName="accentRepeatNode" presStyleLbl="solidFgAcc1" presStyleIdx="3" presStyleCnt="5"/>
      <dgm:spPr/>
    </dgm:pt>
    <dgm:pt modelId="{6D503726-6DA1-450B-A48E-E8A9558C33F2}" type="pres">
      <dgm:prSet presAssocID="{E09D49A9-DC66-49B6-B6E2-017C2F27399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A63B2-F28D-4484-986E-8B170416F4E3}" type="pres">
      <dgm:prSet presAssocID="{E09D49A9-DC66-49B6-B6E2-017C2F273999}" presName="accent_5" presStyleCnt="0"/>
      <dgm:spPr/>
    </dgm:pt>
    <dgm:pt modelId="{F4509E5A-AC6B-4EFE-84FB-6140BDC0A1CB}" type="pres">
      <dgm:prSet presAssocID="{E09D49A9-DC66-49B6-B6E2-017C2F273999}" presName="accentRepeatNode" presStyleLbl="solidFgAcc1" presStyleIdx="4" presStyleCnt="5"/>
      <dgm:spPr/>
    </dgm:pt>
  </dgm:ptLst>
  <dgm:cxnLst>
    <dgm:cxn modelId="{000348B1-54A1-4AFE-A209-F49C0D5DC237}" srcId="{FD50360C-6E70-46DF-91FB-F23A6F14F5D4}" destId="{E413FBAE-A30D-4CB0-B491-E7ED36C27625}" srcOrd="3" destOrd="0" parTransId="{3D765DB9-B511-43F1-999B-B7D652E7CC7E}" sibTransId="{FD382437-26B9-4165-955A-6184512ED736}"/>
    <dgm:cxn modelId="{7CF24D60-0FD5-4024-8E6E-7E70A42E42B1}" type="presOf" srcId="{B827E3A1-BB12-4BF0-A3F1-E823453D5F4D}" destId="{C14FD6BD-66BD-443E-8D9B-C233E4562EB4}" srcOrd="0" destOrd="0" presId="urn:microsoft.com/office/officeart/2008/layout/VerticalCurvedList"/>
    <dgm:cxn modelId="{CDC896A1-55C6-41D8-BEC2-21287C49D53E}" srcId="{FD50360C-6E70-46DF-91FB-F23A6F14F5D4}" destId="{E09D49A9-DC66-49B6-B6E2-017C2F273999}" srcOrd="4" destOrd="0" parTransId="{4ADE19A5-5E50-4AD2-8B69-017D93CAC42C}" sibTransId="{2E1E8CB6-83E8-4BD5-B512-C3DBC4E41DCD}"/>
    <dgm:cxn modelId="{31FDE6F0-C707-4571-A954-C1F987095792}" srcId="{FD50360C-6E70-46DF-91FB-F23A6F14F5D4}" destId="{B9753E66-CDD3-4144-B618-D13E1DD47D72}" srcOrd="1" destOrd="0" parTransId="{A96FAA42-879E-40D7-8103-287EDB5A2D06}" sibTransId="{0182AAEB-7C62-41E0-A8C9-17E400304B78}"/>
    <dgm:cxn modelId="{08C24FBF-D4AF-4FC7-AD57-85D3A98E6BD2}" srcId="{FD50360C-6E70-46DF-91FB-F23A6F14F5D4}" destId="{B827E3A1-BB12-4BF0-A3F1-E823453D5F4D}" srcOrd="0" destOrd="0" parTransId="{7CDA50E4-BA3C-41DE-AB00-A2798A6BF0B7}" sibTransId="{508FF965-E057-4C3A-823B-2F25DAE8058C}"/>
    <dgm:cxn modelId="{44013138-37C3-4541-869F-A752783EF108}" type="presOf" srcId="{508FF965-E057-4C3A-823B-2F25DAE8058C}" destId="{0DD2E3EF-A724-44EF-84BD-BAB4A991995A}" srcOrd="0" destOrd="0" presId="urn:microsoft.com/office/officeart/2008/layout/VerticalCurvedList"/>
    <dgm:cxn modelId="{7D35EF7F-9DE9-4EB0-B884-F45C3AA8F5F1}" type="presOf" srcId="{FD50360C-6E70-46DF-91FB-F23A6F14F5D4}" destId="{5BFE58BD-235C-4B4C-BDAD-6FAEA1ECE411}" srcOrd="0" destOrd="0" presId="urn:microsoft.com/office/officeart/2008/layout/VerticalCurvedList"/>
    <dgm:cxn modelId="{BC6D003A-4422-41E3-AAD7-EB00F1790C9B}" type="presOf" srcId="{E09D49A9-DC66-49B6-B6E2-017C2F273999}" destId="{6D503726-6DA1-450B-A48E-E8A9558C33F2}" srcOrd="0" destOrd="0" presId="urn:microsoft.com/office/officeart/2008/layout/VerticalCurvedList"/>
    <dgm:cxn modelId="{7C466521-949C-42DC-A494-728CB2784689}" srcId="{FD50360C-6E70-46DF-91FB-F23A6F14F5D4}" destId="{96CCFDA6-8237-459F-96EC-47B015D0FC50}" srcOrd="2" destOrd="0" parTransId="{0A6990F3-F831-489F-9029-F6BD6DAAAE66}" sibTransId="{ED65745F-6AF8-42A1-B9BF-7954AEFD0A91}"/>
    <dgm:cxn modelId="{0A4C2AE7-62B6-45D2-965C-FAD3D618D44A}" type="presOf" srcId="{B9753E66-CDD3-4144-B618-D13E1DD47D72}" destId="{E125FC71-B66A-4A32-868A-355A7F5C2CF8}" srcOrd="0" destOrd="0" presId="urn:microsoft.com/office/officeart/2008/layout/VerticalCurvedList"/>
    <dgm:cxn modelId="{C10F9EC6-21CD-494E-91A0-74D6815E7D5E}" type="presOf" srcId="{E413FBAE-A30D-4CB0-B491-E7ED36C27625}" destId="{909DAD55-22FD-47B0-9C3A-8261F032B48C}" srcOrd="0" destOrd="0" presId="urn:microsoft.com/office/officeart/2008/layout/VerticalCurvedList"/>
    <dgm:cxn modelId="{0D3BDF0B-A9EA-4590-A65B-599119367395}" type="presOf" srcId="{96CCFDA6-8237-459F-96EC-47B015D0FC50}" destId="{06D3C290-AF86-420C-8A02-16774C7B11B1}" srcOrd="0" destOrd="0" presId="urn:microsoft.com/office/officeart/2008/layout/VerticalCurvedList"/>
    <dgm:cxn modelId="{57487C17-73B8-469F-B854-D371066CD54D}" type="presParOf" srcId="{5BFE58BD-235C-4B4C-BDAD-6FAEA1ECE411}" destId="{EB5355B6-91DE-4DE6-B48C-E9E63D37CDB1}" srcOrd="0" destOrd="0" presId="urn:microsoft.com/office/officeart/2008/layout/VerticalCurvedList"/>
    <dgm:cxn modelId="{9B141DF1-D73C-4164-970F-FC6933521ACD}" type="presParOf" srcId="{EB5355B6-91DE-4DE6-B48C-E9E63D37CDB1}" destId="{3207E3F7-1204-451B-B50B-BA393E768079}" srcOrd="0" destOrd="0" presId="urn:microsoft.com/office/officeart/2008/layout/VerticalCurvedList"/>
    <dgm:cxn modelId="{7B4BD7DA-4001-4F38-8ED7-01A34777FAB6}" type="presParOf" srcId="{3207E3F7-1204-451B-B50B-BA393E768079}" destId="{42D56E5B-CC1B-4F37-B06B-0172CD597FD5}" srcOrd="0" destOrd="0" presId="urn:microsoft.com/office/officeart/2008/layout/VerticalCurvedList"/>
    <dgm:cxn modelId="{3B4CD1BB-843D-436C-A80F-651D3F8260CC}" type="presParOf" srcId="{3207E3F7-1204-451B-B50B-BA393E768079}" destId="{0DD2E3EF-A724-44EF-84BD-BAB4A991995A}" srcOrd="1" destOrd="0" presId="urn:microsoft.com/office/officeart/2008/layout/VerticalCurvedList"/>
    <dgm:cxn modelId="{B08D4F6E-5A08-4297-AF29-5DEC471FED7F}" type="presParOf" srcId="{3207E3F7-1204-451B-B50B-BA393E768079}" destId="{63CBD2CE-9AB4-4553-8118-44B21C3E3433}" srcOrd="2" destOrd="0" presId="urn:microsoft.com/office/officeart/2008/layout/VerticalCurvedList"/>
    <dgm:cxn modelId="{D9129FEE-678A-4E91-824F-21CDA0DD6ADB}" type="presParOf" srcId="{3207E3F7-1204-451B-B50B-BA393E768079}" destId="{1000B25A-C68C-49E2-9EA2-A0F926FAA94A}" srcOrd="3" destOrd="0" presId="urn:microsoft.com/office/officeart/2008/layout/VerticalCurvedList"/>
    <dgm:cxn modelId="{0114875A-7008-4379-902E-EF16B1F253C5}" type="presParOf" srcId="{EB5355B6-91DE-4DE6-B48C-E9E63D37CDB1}" destId="{C14FD6BD-66BD-443E-8D9B-C233E4562EB4}" srcOrd="1" destOrd="0" presId="urn:microsoft.com/office/officeart/2008/layout/VerticalCurvedList"/>
    <dgm:cxn modelId="{EC1F0B99-16F5-4D13-85FA-3D8E79BAA446}" type="presParOf" srcId="{EB5355B6-91DE-4DE6-B48C-E9E63D37CDB1}" destId="{CB2A7F16-43BC-455B-B118-DF2740D92C96}" srcOrd="2" destOrd="0" presId="urn:microsoft.com/office/officeart/2008/layout/VerticalCurvedList"/>
    <dgm:cxn modelId="{B2E2B1E3-BE5A-45AF-8CDA-6C09B2C9869B}" type="presParOf" srcId="{CB2A7F16-43BC-455B-B118-DF2740D92C96}" destId="{E2CCD4D9-02DB-492C-BE35-B59E695B7DFE}" srcOrd="0" destOrd="0" presId="urn:microsoft.com/office/officeart/2008/layout/VerticalCurvedList"/>
    <dgm:cxn modelId="{1150BDF7-6C0C-444B-AE82-FED842B81B36}" type="presParOf" srcId="{EB5355B6-91DE-4DE6-B48C-E9E63D37CDB1}" destId="{E125FC71-B66A-4A32-868A-355A7F5C2CF8}" srcOrd="3" destOrd="0" presId="urn:microsoft.com/office/officeart/2008/layout/VerticalCurvedList"/>
    <dgm:cxn modelId="{4DFCC20F-CEB7-4FB9-B176-592CC6118D07}" type="presParOf" srcId="{EB5355B6-91DE-4DE6-B48C-E9E63D37CDB1}" destId="{5C131085-C130-4194-A6A5-D1BA39A348B0}" srcOrd="4" destOrd="0" presId="urn:microsoft.com/office/officeart/2008/layout/VerticalCurvedList"/>
    <dgm:cxn modelId="{A21A7DE1-8AFF-41CE-99FA-ACA4AD5E617A}" type="presParOf" srcId="{5C131085-C130-4194-A6A5-D1BA39A348B0}" destId="{CFAB9BE3-6434-402C-A7A6-AEEF53ABD7C1}" srcOrd="0" destOrd="0" presId="urn:microsoft.com/office/officeart/2008/layout/VerticalCurvedList"/>
    <dgm:cxn modelId="{2708BC0B-7ED4-42A8-963E-9B7A76F6CD86}" type="presParOf" srcId="{EB5355B6-91DE-4DE6-B48C-E9E63D37CDB1}" destId="{06D3C290-AF86-420C-8A02-16774C7B11B1}" srcOrd="5" destOrd="0" presId="urn:microsoft.com/office/officeart/2008/layout/VerticalCurvedList"/>
    <dgm:cxn modelId="{62A82880-1C0D-4EBC-A72D-600F91DF8A97}" type="presParOf" srcId="{EB5355B6-91DE-4DE6-B48C-E9E63D37CDB1}" destId="{22F48621-A6E8-4004-A62A-2B2E3880B4D8}" srcOrd="6" destOrd="0" presId="urn:microsoft.com/office/officeart/2008/layout/VerticalCurvedList"/>
    <dgm:cxn modelId="{6890DE6A-1AB5-40A6-BDD7-A0EEA14F8D36}" type="presParOf" srcId="{22F48621-A6E8-4004-A62A-2B2E3880B4D8}" destId="{2A86F785-09A2-460C-81DF-3A02985423D4}" srcOrd="0" destOrd="0" presId="urn:microsoft.com/office/officeart/2008/layout/VerticalCurvedList"/>
    <dgm:cxn modelId="{F626789B-1827-4BE8-AE23-022C033D2D19}" type="presParOf" srcId="{EB5355B6-91DE-4DE6-B48C-E9E63D37CDB1}" destId="{909DAD55-22FD-47B0-9C3A-8261F032B48C}" srcOrd="7" destOrd="0" presId="urn:microsoft.com/office/officeart/2008/layout/VerticalCurvedList"/>
    <dgm:cxn modelId="{4CDC7DE2-6526-48DD-A3E4-7CD31ACEA207}" type="presParOf" srcId="{EB5355B6-91DE-4DE6-B48C-E9E63D37CDB1}" destId="{913020DE-8BF2-4537-A29D-AFCE6CAFD0AF}" srcOrd="8" destOrd="0" presId="urn:microsoft.com/office/officeart/2008/layout/VerticalCurvedList"/>
    <dgm:cxn modelId="{97FBFAA1-C81A-4BEC-A181-3F718D9245D9}" type="presParOf" srcId="{913020DE-8BF2-4537-A29D-AFCE6CAFD0AF}" destId="{94DF94EA-699A-448E-B44C-839A10AC6203}" srcOrd="0" destOrd="0" presId="urn:microsoft.com/office/officeart/2008/layout/VerticalCurvedList"/>
    <dgm:cxn modelId="{BD90566E-932C-433A-840D-D21CC168673A}" type="presParOf" srcId="{EB5355B6-91DE-4DE6-B48C-E9E63D37CDB1}" destId="{6D503726-6DA1-450B-A48E-E8A9558C33F2}" srcOrd="9" destOrd="0" presId="urn:microsoft.com/office/officeart/2008/layout/VerticalCurvedList"/>
    <dgm:cxn modelId="{BE98A60C-ACF6-43AC-94A9-1DE71A7113C5}" type="presParOf" srcId="{EB5355B6-91DE-4DE6-B48C-E9E63D37CDB1}" destId="{3CEA63B2-F28D-4484-986E-8B170416F4E3}" srcOrd="10" destOrd="0" presId="urn:microsoft.com/office/officeart/2008/layout/VerticalCurvedList"/>
    <dgm:cxn modelId="{2FE46F77-E5B5-4C35-B953-D692CBB7FC61}" type="presParOf" srcId="{3CEA63B2-F28D-4484-986E-8B170416F4E3}" destId="{F4509E5A-AC6B-4EFE-84FB-6140BDC0A1C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0BC2A-3ADC-4267-A929-3341CF916902}">
      <dsp:nvSpPr>
        <dsp:cNvPr id="0" name=""/>
        <dsp:cNvSpPr/>
      </dsp:nvSpPr>
      <dsp:spPr>
        <a:xfrm>
          <a:off x="301279" y="12122"/>
          <a:ext cx="4432468" cy="443246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ознайомлення з основами теорії та практики перекладу з англійської мови на українську та з української мови на англійську</a:t>
          </a:r>
          <a:endParaRPr lang="ru-RU" sz="2400" kern="1200"/>
        </a:p>
      </dsp:txBody>
      <dsp:txXfrm>
        <a:off x="920228" y="534805"/>
        <a:ext cx="2555657" cy="3387101"/>
      </dsp:txXfrm>
    </dsp:sp>
    <dsp:sp modelId="{C979D73F-447C-4B8D-8403-C7BA21B15B76}">
      <dsp:nvSpPr>
        <dsp:cNvPr id="0" name=""/>
        <dsp:cNvSpPr/>
      </dsp:nvSpPr>
      <dsp:spPr>
        <a:xfrm>
          <a:off x="3495851" y="12122"/>
          <a:ext cx="4432468" cy="443246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3090473"/>
                <a:satOff val="33685"/>
                <a:lumOff val="-7059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3090473"/>
                <a:satOff val="33685"/>
                <a:lumOff val="-7059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3090473"/>
                <a:satOff val="33685"/>
                <a:lumOff val="-7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формування перекладацьких умінь і навичок</a:t>
          </a:r>
          <a:endParaRPr lang="ru-RU" sz="2400" kern="1200"/>
        </a:p>
      </dsp:txBody>
      <dsp:txXfrm>
        <a:off x="4753714" y="534805"/>
        <a:ext cx="2555657" cy="338710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39E05-2E10-4B7E-88EB-E27FBE7B6500}">
      <dsp:nvSpPr>
        <dsp:cNvPr id="0" name=""/>
        <dsp:cNvSpPr/>
      </dsp:nvSpPr>
      <dsp:spPr>
        <a:xfrm>
          <a:off x="2313301" y="267"/>
          <a:ext cx="646489" cy="64648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8594DE2-9E75-4DF5-AD6E-ECFCEDB96D79}">
      <dsp:nvSpPr>
        <dsp:cNvPr id="0" name=""/>
        <dsp:cNvSpPr/>
      </dsp:nvSpPr>
      <dsp:spPr>
        <a:xfrm>
          <a:off x="2636546" y="267"/>
          <a:ext cx="3449259" cy="64648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Translation of Tense and Aspect Forms </a:t>
          </a:r>
          <a:endParaRPr lang="ru-RU" sz="1900" kern="1200" dirty="0"/>
        </a:p>
      </dsp:txBody>
      <dsp:txXfrm>
        <a:off x="2636546" y="267"/>
        <a:ext cx="3449259" cy="646489"/>
      </dsp:txXfrm>
    </dsp:sp>
    <dsp:sp modelId="{654C52B9-7BE4-43EE-82D9-A23AC3C57859}">
      <dsp:nvSpPr>
        <dsp:cNvPr id="0" name=""/>
        <dsp:cNvSpPr/>
      </dsp:nvSpPr>
      <dsp:spPr>
        <a:xfrm>
          <a:off x="2313301" y="646757"/>
          <a:ext cx="646489" cy="64648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54C7B1E-CBE2-4BBF-A3D8-3043D9A8E889}">
      <dsp:nvSpPr>
        <dsp:cNvPr id="0" name=""/>
        <dsp:cNvSpPr/>
      </dsp:nvSpPr>
      <dsp:spPr>
        <a:xfrm>
          <a:off x="2636546" y="646757"/>
          <a:ext cx="3449259" cy="64648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Translation of Passive Voice Forms</a:t>
          </a:r>
          <a:endParaRPr lang="ru-RU" sz="1900" kern="1200" dirty="0"/>
        </a:p>
      </dsp:txBody>
      <dsp:txXfrm>
        <a:off x="2636546" y="646757"/>
        <a:ext cx="3449259" cy="646489"/>
      </dsp:txXfrm>
    </dsp:sp>
    <dsp:sp modelId="{EFA09222-A566-4B40-B8B4-602B860D3AEA}">
      <dsp:nvSpPr>
        <dsp:cNvPr id="0" name=""/>
        <dsp:cNvSpPr/>
      </dsp:nvSpPr>
      <dsp:spPr>
        <a:xfrm>
          <a:off x="2313301" y="1293246"/>
          <a:ext cx="646489" cy="64648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CB4207F-4ACB-4227-97FE-1796B927DA69}">
      <dsp:nvSpPr>
        <dsp:cNvPr id="0" name=""/>
        <dsp:cNvSpPr/>
      </dsp:nvSpPr>
      <dsp:spPr>
        <a:xfrm>
          <a:off x="2636546" y="1293246"/>
          <a:ext cx="3449259" cy="64648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Translation of the Subjunctive Mood Forms </a:t>
          </a:r>
          <a:endParaRPr lang="ru-RU" sz="1900" kern="1200"/>
        </a:p>
      </dsp:txBody>
      <dsp:txXfrm>
        <a:off x="2636546" y="1293246"/>
        <a:ext cx="3449259" cy="646489"/>
      </dsp:txXfrm>
    </dsp:sp>
    <dsp:sp modelId="{7CE15558-3537-4C50-B4DD-886261F4A2E8}">
      <dsp:nvSpPr>
        <dsp:cNvPr id="0" name=""/>
        <dsp:cNvSpPr/>
      </dsp:nvSpPr>
      <dsp:spPr>
        <a:xfrm>
          <a:off x="2313301" y="1939736"/>
          <a:ext cx="646489" cy="64648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7FE6084-0758-44A7-9DF8-44F92F4C0870}">
      <dsp:nvSpPr>
        <dsp:cNvPr id="0" name=""/>
        <dsp:cNvSpPr/>
      </dsp:nvSpPr>
      <dsp:spPr>
        <a:xfrm>
          <a:off x="2636546" y="1939736"/>
          <a:ext cx="3449259" cy="64648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Translation of the Infinitive</a:t>
          </a:r>
          <a:endParaRPr lang="ru-RU" sz="1900" kern="1200"/>
        </a:p>
      </dsp:txBody>
      <dsp:txXfrm>
        <a:off x="2636546" y="1939736"/>
        <a:ext cx="3449259" cy="646489"/>
      </dsp:txXfrm>
    </dsp:sp>
    <dsp:sp modelId="{06A0D564-EBDF-498F-BDFE-B6E39FB8967B}">
      <dsp:nvSpPr>
        <dsp:cNvPr id="0" name=""/>
        <dsp:cNvSpPr/>
      </dsp:nvSpPr>
      <dsp:spPr>
        <a:xfrm>
          <a:off x="2313301" y="2586226"/>
          <a:ext cx="646489" cy="64648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0CA2480-0B98-467F-B957-DD76F603CDD3}">
      <dsp:nvSpPr>
        <dsp:cNvPr id="0" name=""/>
        <dsp:cNvSpPr/>
      </dsp:nvSpPr>
      <dsp:spPr>
        <a:xfrm>
          <a:off x="2636546" y="2586226"/>
          <a:ext cx="3449259" cy="64648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Translation of the Gerund</a:t>
          </a:r>
          <a:endParaRPr lang="ru-RU" sz="1900" kern="1200"/>
        </a:p>
      </dsp:txBody>
      <dsp:txXfrm>
        <a:off x="2636546" y="2586226"/>
        <a:ext cx="3449259" cy="646489"/>
      </dsp:txXfrm>
    </dsp:sp>
    <dsp:sp modelId="{0F2AB9BC-39F4-485B-AAD2-5EB754477241}">
      <dsp:nvSpPr>
        <dsp:cNvPr id="0" name=""/>
        <dsp:cNvSpPr/>
      </dsp:nvSpPr>
      <dsp:spPr>
        <a:xfrm>
          <a:off x="2313301" y="3232716"/>
          <a:ext cx="646489" cy="64648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120D790-431B-4E03-956D-335CD1318530}">
      <dsp:nvSpPr>
        <dsp:cNvPr id="0" name=""/>
        <dsp:cNvSpPr/>
      </dsp:nvSpPr>
      <dsp:spPr>
        <a:xfrm>
          <a:off x="2636546" y="3232716"/>
          <a:ext cx="3449259" cy="64648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Translation of the Participle </a:t>
          </a:r>
          <a:endParaRPr lang="ru-RU" sz="1900" kern="1200"/>
        </a:p>
      </dsp:txBody>
      <dsp:txXfrm>
        <a:off x="2636546" y="3232716"/>
        <a:ext cx="3449259" cy="646489"/>
      </dsp:txXfrm>
    </dsp:sp>
    <dsp:sp modelId="{24167922-E364-42E5-BBBC-CAA2305A37E2}">
      <dsp:nvSpPr>
        <dsp:cNvPr id="0" name=""/>
        <dsp:cNvSpPr/>
      </dsp:nvSpPr>
      <dsp:spPr>
        <a:xfrm>
          <a:off x="2313301" y="3879205"/>
          <a:ext cx="646489" cy="64648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CC8E94B-52D1-4A0A-A391-A6F77950E7A1}">
      <dsp:nvSpPr>
        <dsp:cNvPr id="0" name=""/>
        <dsp:cNvSpPr/>
      </dsp:nvSpPr>
      <dsp:spPr>
        <a:xfrm>
          <a:off x="2636546" y="3879205"/>
          <a:ext cx="3449259" cy="64648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Translation of Absolute Constructions</a:t>
          </a:r>
          <a:endParaRPr lang="ru-RU" sz="1900" kern="1200"/>
        </a:p>
      </dsp:txBody>
      <dsp:txXfrm>
        <a:off x="2636546" y="3879205"/>
        <a:ext cx="3449259" cy="64648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D8A96-CAE1-4E40-A79C-31377AA6D8E3}">
      <dsp:nvSpPr>
        <dsp:cNvPr id="0" name=""/>
        <dsp:cNvSpPr/>
      </dsp:nvSpPr>
      <dsp:spPr>
        <a:xfrm>
          <a:off x="162550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13265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i="1" kern="1200" smtClean="0"/>
            <a:t>Honest Abe</a:t>
          </a:r>
          <a:endParaRPr lang="ru-RU" sz="3100" kern="1200"/>
        </a:p>
      </dsp:txBody>
      <dsp:txXfrm>
        <a:off x="162550" y="993589"/>
        <a:ext cx="3842194" cy="1200685"/>
      </dsp:txXfrm>
    </dsp:sp>
    <dsp:sp modelId="{769D218D-BC48-4CE3-B35D-6E4A3960B981}">
      <dsp:nvSpPr>
        <dsp:cNvPr id="0" name=""/>
        <dsp:cNvSpPr/>
      </dsp:nvSpPr>
      <dsp:spPr>
        <a:xfrm>
          <a:off x="2458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51ABA4B-CFEF-46D8-83AF-AFDD186FF2B9}">
      <dsp:nvSpPr>
        <dsp:cNvPr id="0" name=""/>
        <dsp:cNvSpPr/>
      </dsp:nvSpPr>
      <dsp:spPr>
        <a:xfrm>
          <a:off x="4384946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13265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i="1" kern="1200" smtClean="0"/>
            <a:t>forty-niner </a:t>
          </a:r>
          <a:endParaRPr lang="ru-RU" sz="3100" kern="1200"/>
        </a:p>
      </dsp:txBody>
      <dsp:txXfrm>
        <a:off x="4384946" y="993589"/>
        <a:ext cx="3842194" cy="1200685"/>
      </dsp:txXfrm>
    </dsp:sp>
    <dsp:sp modelId="{231FE47C-300E-4B67-B05D-08058CD65248}">
      <dsp:nvSpPr>
        <dsp:cNvPr id="0" name=""/>
        <dsp:cNvSpPr/>
      </dsp:nvSpPr>
      <dsp:spPr>
        <a:xfrm>
          <a:off x="4224855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8B1658A-93AD-4509-970E-4B0EE9DA2C97}">
      <dsp:nvSpPr>
        <dsp:cNvPr id="0" name=""/>
        <dsp:cNvSpPr/>
      </dsp:nvSpPr>
      <dsp:spPr>
        <a:xfrm>
          <a:off x="162550" y="250511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13265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i="1" kern="1200" smtClean="0"/>
            <a:t>grandfather’s clock</a:t>
          </a:r>
          <a:endParaRPr lang="ru-RU" sz="3100" kern="1200"/>
        </a:p>
      </dsp:txBody>
      <dsp:txXfrm>
        <a:off x="162550" y="2505119"/>
        <a:ext cx="3842194" cy="1200685"/>
      </dsp:txXfrm>
    </dsp:sp>
    <dsp:sp modelId="{472C64C5-A33C-4F78-ADBE-14CA43489069}">
      <dsp:nvSpPr>
        <dsp:cNvPr id="0" name=""/>
        <dsp:cNvSpPr/>
      </dsp:nvSpPr>
      <dsp:spPr>
        <a:xfrm>
          <a:off x="2458" y="2331687"/>
          <a:ext cx="840480" cy="1260720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0B267B8-101C-4A2B-ADC3-8FED62E42A3B}">
      <dsp:nvSpPr>
        <dsp:cNvPr id="0" name=""/>
        <dsp:cNvSpPr/>
      </dsp:nvSpPr>
      <dsp:spPr>
        <a:xfrm>
          <a:off x="4384946" y="250511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13265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i="1" kern="1200" smtClean="0"/>
            <a:t>lumberjack</a:t>
          </a:r>
          <a:endParaRPr lang="ru-RU" sz="3100" kern="1200"/>
        </a:p>
      </dsp:txBody>
      <dsp:txXfrm>
        <a:off x="4384946" y="2505119"/>
        <a:ext cx="3842194" cy="1200685"/>
      </dsp:txXfrm>
    </dsp:sp>
    <dsp:sp modelId="{3CC6B0DE-9124-4890-B833-F76C74A1799B}">
      <dsp:nvSpPr>
        <dsp:cNvPr id="0" name=""/>
        <dsp:cNvSpPr/>
      </dsp:nvSpPr>
      <dsp:spPr>
        <a:xfrm>
          <a:off x="4224855" y="2331687"/>
          <a:ext cx="840480" cy="1260720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0968E1-87E1-4E4B-B38C-ED4D4510DB52}">
      <dsp:nvSpPr>
        <dsp:cNvPr id="0" name=""/>
        <dsp:cNvSpPr/>
      </dsp:nvSpPr>
      <dsp:spPr>
        <a:xfrm>
          <a:off x="2411" y="1193145"/>
          <a:ext cx="2937420" cy="117496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analysis of the source text</a:t>
          </a:r>
          <a:endParaRPr lang="ru-RU" sz="1800" kern="1200" dirty="0"/>
        </a:p>
      </dsp:txBody>
      <dsp:txXfrm>
        <a:off x="589895" y="1193145"/>
        <a:ext cx="1762452" cy="1174968"/>
      </dsp:txXfrm>
    </dsp:sp>
    <dsp:sp modelId="{DFC78FC7-7991-446B-B0D3-49343806C4BC}">
      <dsp:nvSpPr>
        <dsp:cNvPr id="0" name=""/>
        <dsp:cNvSpPr/>
      </dsp:nvSpPr>
      <dsp:spPr>
        <a:xfrm>
          <a:off x="2646089" y="1193145"/>
          <a:ext cx="2937420" cy="117496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synthesis of the translation model </a:t>
          </a:r>
          <a:endParaRPr lang="ru-RU" sz="1800" kern="1200"/>
        </a:p>
      </dsp:txBody>
      <dsp:txXfrm>
        <a:off x="3233573" y="1193145"/>
        <a:ext cx="1762452" cy="1174968"/>
      </dsp:txXfrm>
    </dsp:sp>
    <dsp:sp modelId="{5BAAD3FE-70E0-4B4D-A0B3-73F7388E9E83}">
      <dsp:nvSpPr>
        <dsp:cNvPr id="0" name=""/>
        <dsp:cNvSpPr/>
      </dsp:nvSpPr>
      <dsp:spPr>
        <a:xfrm>
          <a:off x="5289768" y="1193145"/>
          <a:ext cx="2937420" cy="117496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verification of the model against the context </a:t>
          </a:r>
          <a:endParaRPr lang="ru-RU" sz="1800" kern="1200"/>
        </a:p>
      </dsp:txBody>
      <dsp:txXfrm>
        <a:off x="5877252" y="1193145"/>
        <a:ext cx="1762452" cy="11749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9DF60E-A348-4CA8-86E0-2265F575A524}">
      <dsp:nvSpPr>
        <dsp:cNvPr id="0" name=""/>
        <dsp:cNvSpPr/>
      </dsp:nvSpPr>
      <dsp:spPr>
        <a:xfrm>
          <a:off x="1918" y="0"/>
          <a:ext cx="2011188" cy="45259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intralingual</a:t>
          </a:r>
          <a:r>
            <a:rPr lang="en-US" sz="2500" kern="1200" dirty="0" smtClean="0"/>
            <a:t> and </a:t>
          </a:r>
          <a:r>
            <a:rPr lang="en-US" sz="2500" kern="1200" dirty="0" err="1" smtClean="0"/>
            <a:t>interlingual</a:t>
          </a:r>
          <a:endParaRPr lang="ru-RU" sz="2500" kern="1200" dirty="0"/>
        </a:p>
      </dsp:txBody>
      <dsp:txXfrm>
        <a:off x="1918" y="1810385"/>
        <a:ext cx="2011188" cy="1810385"/>
      </dsp:txXfrm>
    </dsp:sp>
    <dsp:sp modelId="{D4E5C640-525F-45B2-979C-AF7455152269}">
      <dsp:nvSpPr>
        <dsp:cNvPr id="0" name=""/>
        <dsp:cNvSpPr/>
      </dsp:nvSpPr>
      <dsp:spPr>
        <a:xfrm>
          <a:off x="253940" y="271557"/>
          <a:ext cx="1507145" cy="150714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8E7A32F-62CD-4201-9A15-E923969D205F}">
      <dsp:nvSpPr>
        <dsp:cNvPr id="0" name=""/>
        <dsp:cNvSpPr/>
      </dsp:nvSpPr>
      <dsp:spPr>
        <a:xfrm>
          <a:off x="2073443" y="0"/>
          <a:ext cx="2011188" cy="452596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traditional, machine and mixed</a:t>
          </a:r>
          <a:endParaRPr lang="ru-RU" sz="2500" kern="1200"/>
        </a:p>
      </dsp:txBody>
      <dsp:txXfrm>
        <a:off x="2073443" y="1810385"/>
        <a:ext cx="2011188" cy="1810385"/>
      </dsp:txXfrm>
    </dsp:sp>
    <dsp:sp modelId="{A2CB273C-CDE4-4B69-9336-275F0FF94C1E}">
      <dsp:nvSpPr>
        <dsp:cNvPr id="0" name=""/>
        <dsp:cNvSpPr/>
      </dsp:nvSpPr>
      <dsp:spPr>
        <a:xfrm>
          <a:off x="2325464" y="271557"/>
          <a:ext cx="1507145" cy="150714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1CDFE9-4FE3-490D-95F5-069389E7ACEA}">
      <dsp:nvSpPr>
        <dsp:cNvPr id="0" name=""/>
        <dsp:cNvSpPr/>
      </dsp:nvSpPr>
      <dsp:spPr>
        <a:xfrm>
          <a:off x="4144967" y="0"/>
          <a:ext cx="2011188" cy="452596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written and oral</a:t>
          </a:r>
          <a:endParaRPr lang="ru-RU" sz="2500" kern="1200"/>
        </a:p>
      </dsp:txBody>
      <dsp:txXfrm>
        <a:off x="4144967" y="1810385"/>
        <a:ext cx="2011188" cy="1810385"/>
      </dsp:txXfrm>
    </dsp:sp>
    <dsp:sp modelId="{6919EFE8-5B28-4D98-8085-D9E3D1F03E7E}">
      <dsp:nvSpPr>
        <dsp:cNvPr id="0" name=""/>
        <dsp:cNvSpPr/>
      </dsp:nvSpPr>
      <dsp:spPr>
        <a:xfrm>
          <a:off x="4396989" y="271557"/>
          <a:ext cx="1507145" cy="150714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84F601F-EE38-43C6-BE99-9A05BB0229D5}">
      <dsp:nvSpPr>
        <dsp:cNvPr id="0" name=""/>
        <dsp:cNvSpPr/>
      </dsp:nvSpPr>
      <dsp:spPr>
        <a:xfrm>
          <a:off x="6216492" y="0"/>
          <a:ext cx="2011188" cy="452596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complete and shortened</a:t>
          </a:r>
          <a:endParaRPr lang="ru-RU" sz="2500" kern="1200"/>
        </a:p>
      </dsp:txBody>
      <dsp:txXfrm>
        <a:off x="6216492" y="1810385"/>
        <a:ext cx="2011188" cy="1810385"/>
      </dsp:txXfrm>
    </dsp:sp>
    <dsp:sp modelId="{B12C367B-40C8-4AA3-BA9D-2B0150AF29B6}">
      <dsp:nvSpPr>
        <dsp:cNvPr id="0" name=""/>
        <dsp:cNvSpPr/>
      </dsp:nvSpPr>
      <dsp:spPr>
        <a:xfrm>
          <a:off x="6468513" y="271557"/>
          <a:ext cx="1507145" cy="1507145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0B13025-A2CB-48AB-8A0B-EDD77B8ED96F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CB983F-878E-4B02-B91A-70B8020845F3}">
      <dsp:nvSpPr>
        <dsp:cNvPr id="0" name=""/>
        <dsp:cNvSpPr/>
      </dsp:nvSpPr>
      <dsp:spPr>
        <a:xfrm>
          <a:off x="1286073" y="987112"/>
          <a:ext cx="3394472" cy="339447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1845956-B0E5-4A74-9F8F-95D7D89183CA}">
      <dsp:nvSpPr>
        <dsp:cNvPr id="0" name=""/>
        <dsp:cNvSpPr/>
      </dsp:nvSpPr>
      <dsp:spPr>
        <a:xfrm>
          <a:off x="1663142" y="1364181"/>
          <a:ext cx="2640333" cy="264033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653D66C-0DA9-499E-B46A-659FA6CAD7FE}">
      <dsp:nvSpPr>
        <dsp:cNvPr id="0" name=""/>
        <dsp:cNvSpPr/>
      </dsp:nvSpPr>
      <dsp:spPr>
        <a:xfrm>
          <a:off x="2040211" y="1741251"/>
          <a:ext cx="1886195" cy="18861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D5B3D51-5402-45D6-856C-31456507BB38}">
      <dsp:nvSpPr>
        <dsp:cNvPr id="0" name=""/>
        <dsp:cNvSpPr/>
      </dsp:nvSpPr>
      <dsp:spPr>
        <a:xfrm>
          <a:off x="2417563" y="2118603"/>
          <a:ext cx="1131490" cy="113149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E64994B-2A9F-4CFB-B616-308598CC6E2F}">
      <dsp:nvSpPr>
        <dsp:cNvPr id="0" name=""/>
        <dsp:cNvSpPr/>
      </dsp:nvSpPr>
      <dsp:spPr>
        <a:xfrm>
          <a:off x="2794633" y="2495672"/>
          <a:ext cx="377352" cy="3773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8CD44B-3EE6-4E57-B688-FE3F7198EBD9}">
      <dsp:nvSpPr>
        <dsp:cNvPr id="0" name=""/>
        <dsp:cNvSpPr/>
      </dsp:nvSpPr>
      <dsp:spPr>
        <a:xfrm>
          <a:off x="5246290" y="144378"/>
          <a:ext cx="1697236" cy="59923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41910" bIns="4191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1</a:t>
          </a:r>
          <a:endParaRPr lang="ru-RU" sz="3300" kern="1200"/>
        </a:p>
      </dsp:txBody>
      <dsp:txXfrm>
        <a:off x="5246290" y="144378"/>
        <a:ext cx="1697236" cy="599237"/>
      </dsp:txXfrm>
    </dsp:sp>
    <dsp:sp modelId="{8E5B3759-FA31-48BC-8CED-A8AA3F853D6D}">
      <dsp:nvSpPr>
        <dsp:cNvPr id="0" name=""/>
        <dsp:cNvSpPr/>
      </dsp:nvSpPr>
      <dsp:spPr>
        <a:xfrm>
          <a:off x="4821981" y="443996"/>
          <a:ext cx="4243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7D362-3B12-460B-9F2D-9E8ED86BACA2}">
      <dsp:nvSpPr>
        <dsp:cNvPr id="0" name=""/>
        <dsp:cNvSpPr/>
      </dsp:nvSpPr>
      <dsp:spPr>
        <a:xfrm rot="5400000">
          <a:off x="2781055" y="646250"/>
          <a:ext cx="2240351" cy="1835843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2022C7-3C72-4E58-8805-AB5222324CDE}">
      <dsp:nvSpPr>
        <dsp:cNvPr id="0" name=""/>
        <dsp:cNvSpPr/>
      </dsp:nvSpPr>
      <dsp:spPr>
        <a:xfrm>
          <a:off x="5246290" y="778013"/>
          <a:ext cx="1697236" cy="59923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41910" bIns="4191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2</a:t>
          </a:r>
          <a:endParaRPr lang="ru-RU" sz="3300" kern="1200"/>
        </a:p>
      </dsp:txBody>
      <dsp:txXfrm>
        <a:off x="5246290" y="778013"/>
        <a:ext cx="1697236" cy="599237"/>
      </dsp:txXfrm>
    </dsp:sp>
    <dsp:sp modelId="{626A8C50-395C-4090-B6D2-5CFB69DA4B60}">
      <dsp:nvSpPr>
        <dsp:cNvPr id="0" name=""/>
        <dsp:cNvSpPr/>
      </dsp:nvSpPr>
      <dsp:spPr>
        <a:xfrm>
          <a:off x="4821981" y="1077631"/>
          <a:ext cx="4243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FF3C42-6433-4899-B84C-AD2C7892C5A2}">
      <dsp:nvSpPr>
        <dsp:cNvPr id="0" name=""/>
        <dsp:cNvSpPr/>
      </dsp:nvSpPr>
      <dsp:spPr>
        <a:xfrm rot="5400000">
          <a:off x="3110262" y="1231740"/>
          <a:ext cx="1865375" cy="1555799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730E2-0AB3-4772-821E-75999E5902E2}">
      <dsp:nvSpPr>
        <dsp:cNvPr id="0" name=""/>
        <dsp:cNvSpPr/>
      </dsp:nvSpPr>
      <dsp:spPr>
        <a:xfrm>
          <a:off x="5246290" y="1411647"/>
          <a:ext cx="1697236" cy="59923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41910" bIns="4191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3</a:t>
          </a:r>
          <a:endParaRPr lang="ru-RU" sz="3300" kern="1200"/>
        </a:p>
      </dsp:txBody>
      <dsp:txXfrm>
        <a:off x="5246290" y="1411647"/>
        <a:ext cx="1697236" cy="599237"/>
      </dsp:txXfrm>
    </dsp:sp>
    <dsp:sp modelId="{27C9002D-8786-4276-A3DC-440790A9DE7B}">
      <dsp:nvSpPr>
        <dsp:cNvPr id="0" name=""/>
        <dsp:cNvSpPr/>
      </dsp:nvSpPr>
      <dsp:spPr>
        <a:xfrm>
          <a:off x="4821981" y="1711266"/>
          <a:ext cx="4243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69854-8E74-4D14-8A80-FD20713C6C28}">
      <dsp:nvSpPr>
        <dsp:cNvPr id="0" name=""/>
        <dsp:cNvSpPr/>
      </dsp:nvSpPr>
      <dsp:spPr>
        <a:xfrm rot="5400000">
          <a:off x="3433076" y="1793299"/>
          <a:ext cx="1470937" cy="1306871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2CE461-4760-4E6D-B469-870A0254B5C5}">
      <dsp:nvSpPr>
        <dsp:cNvPr id="0" name=""/>
        <dsp:cNvSpPr/>
      </dsp:nvSpPr>
      <dsp:spPr>
        <a:xfrm>
          <a:off x="5246290" y="2031704"/>
          <a:ext cx="1697236" cy="59923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41910" bIns="4191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4</a:t>
          </a:r>
          <a:endParaRPr lang="ru-RU" sz="3300" kern="1200"/>
        </a:p>
      </dsp:txBody>
      <dsp:txXfrm>
        <a:off x="5246290" y="2031704"/>
        <a:ext cx="1697236" cy="599237"/>
      </dsp:txXfrm>
    </dsp:sp>
    <dsp:sp modelId="{F7540D3C-C590-4FC4-AC27-A3D713D32573}">
      <dsp:nvSpPr>
        <dsp:cNvPr id="0" name=""/>
        <dsp:cNvSpPr/>
      </dsp:nvSpPr>
      <dsp:spPr>
        <a:xfrm>
          <a:off x="4821981" y="2331323"/>
          <a:ext cx="4243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DAC051-6DA3-4E83-A468-62E4449797FA}">
      <dsp:nvSpPr>
        <dsp:cNvPr id="0" name=""/>
        <dsp:cNvSpPr/>
      </dsp:nvSpPr>
      <dsp:spPr>
        <a:xfrm rot="5400000">
          <a:off x="3754420" y="2386200"/>
          <a:ext cx="1122438" cy="1012684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DE5C35-A4FD-4F23-A925-05D8689884CF}">
      <dsp:nvSpPr>
        <dsp:cNvPr id="0" name=""/>
        <dsp:cNvSpPr/>
      </dsp:nvSpPr>
      <dsp:spPr>
        <a:xfrm>
          <a:off x="5246290" y="2633657"/>
          <a:ext cx="1697236" cy="59923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41910" bIns="4191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5</a:t>
          </a:r>
          <a:endParaRPr lang="ru-RU" sz="3300" kern="1200"/>
        </a:p>
      </dsp:txBody>
      <dsp:txXfrm>
        <a:off x="5246290" y="2633657"/>
        <a:ext cx="1697236" cy="599237"/>
      </dsp:txXfrm>
    </dsp:sp>
    <dsp:sp modelId="{9CDF3B25-B9EA-455E-A2A9-55BA73DDD5C8}">
      <dsp:nvSpPr>
        <dsp:cNvPr id="0" name=""/>
        <dsp:cNvSpPr/>
      </dsp:nvSpPr>
      <dsp:spPr>
        <a:xfrm>
          <a:off x="4821981" y="2933276"/>
          <a:ext cx="4243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DB6E1E-0911-4973-A366-0133FF37C4AD}">
      <dsp:nvSpPr>
        <dsp:cNvPr id="0" name=""/>
        <dsp:cNvSpPr/>
      </dsp:nvSpPr>
      <dsp:spPr>
        <a:xfrm rot="5400000">
          <a:off x="4058225" y="2961563"/>
          <a:ext cx="792043" cy="735468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306CB4-69C7-4A22-A045-F71C863FEC7E}">
      <dsp:nvSpPr>
        <dsp:cNvPr id="0" name=""/>
        <dsp:cNvSpPr/>
      </dsp:nvSpPr>
      <dsp:spPr>
        <a:xfrm>
          <a:off x="1374419" y="28545"/>
          <a:ext cx="2719397" cy="271947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A14C3D-FCAC-4532-BD5F-B157C84ABE1A}">
      <dsp:nvSpPr>
        <dsp:cNvPr id="0" name=""/>
        <dsp:cNvSpPr/>
      </dsp:nvSpPr>
      <dsp:spPr>
        <a:xfrm>
          <a:off x="1975022" y="1013105"/>
          <a:ext cx="1517209" cy="758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/>
            <a:t>What’s the weather like now?</a:t>
          </a:r>
          <a:endParaRPr lang="ru-RU" sz="2000" b="1" kern="1200" dirty="0"/>
        </a:p>
      </dsp:txBody>
      <dsp:txXfrm>
        <a:off x="1975022" y="1013105"/>
        <a:ext cx="1517209" cy="758515"/>
      </dsp:txXfrm>
    </dsp:sp>
    <dsp:sp modelId="{AE72A224-463C-49CC-BD1C-55017D7CFB3A}">
      <dsp:nvSpPr>
        <dsp:cNvPr id="0" name=""/>
        <dsp:cNvSpPr/>
      </dsp:nvSpPr>
      <dsp:spPr>
        <a:xfrm>
          <a:off x="813071" y="1771620"/>
          <a:ext cx="2336169" cy="233715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4">
                <a:hueOff val="3090473"/>
                <a:satOff val="33685"/>
                <a:lumOff val="-7059"/>
                <a:alphaOff val="0"/>
                <a:shade val="51000"/>
                <a:satMod val="130000"/>
              </a:schemeClr>
            </a:gs>
            <a:gs pos="80000">
              <a:schemeClr val="accent4">
                <a:hueOff val="3090473"/>
                <a:satOff val="33685"/>
                <a:lumOff val="-7059"/>
                <a:alphaOff val="0"/>
                <a:shade val="93000"/>
                <a:satMod val="130000"/>
              </a:schemeClr>
            </a:gs>
            <a:gs pos="100000">
              <a:schemeClr val="accent4">
                <a:hueOff val="3090473"/>
                <a:satOff val="33685"/>
                <a:lumOff val="-7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5B99A6-E225-415F-A62A-8E7FF446A982}">
      <dsp:nvSpPr>
        <dsp:cNvPr id="0" name=""/>
        <dsp:cNvSpPr/>
      </dsp:nvSpPr>
      <dsp:spPr>
        <a:xfrm>
          <a:off x="1216417" y="2578690"/>
          <a:ext cx="1517209" cy="758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i="1" kern="1200" dirty="0" smtClean="0"/>
            <a:t>It’s about 50°F.</a:t>
          </a:r>
          <a:endParaRPr lang="ru-RU" sz="2300" b="1" kern="1200" dirty="0"/>
        </a:p>
      </dsp:txBody>
      <dsp:txXfrm>
        <a:off x="1216417" y="2578690"/>
        <a:ext cx="1517209" cy="7585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5B9E3-C229-4D6E-994B-B0D7A8D5D52A}">
      <dsp:nvSpPr>
        <dsp:cNvPr id="0" name=""/>
        <dsp:cNvSpPr/>
      </dsp:nvSpPr>
      <dsp:spPr>
        <a:xfrm>
          <a:off x="2181431" y="4249"/>
          <a:ext cx="3854784" cy="1338715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42356-955D-4429-844E-6C7D71C76CF8}">
      <dsp:nvSpPr>
        <dsp:cNvPr id="0" name=""/>
        <dsp:cNvSpPr/>
      </dsp:nvSpPr>
      <dsp:spPr>
        <a:xfrm>
          <a:off x="3826766" y="2908918"/>
          <a:ext cx="747051" cy="478112"/>
        </a:xfrm>
        <a:prstGeom prst="down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4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9EBE57BC-A631-472C-9F0E-42E791BC2B24}">
      <dsp:nvSpPr>
        <dsp:cNvPr id="0" name=""/>
        <dsp:cNvSpPr/>
      </dsp:nvSpPr>
      <dsp:spPr>
        <a:xfrm>
          <a:off x="3610755" y="3412975"/>
          <a:ext cx="1064960" cy="1327695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i="1" kern="1200" dirty="0" smtClean="0"/>
            <a:t>. </a:t>
          </a:r>
          <a:endParaRPr lang="ru-RU" sz="4400" kern="1200" dirty="0"/>
        </a:p>
      </dsp:txBody>
      <dsp:txXfrm>
        <a:off x="3610755" y="3412975"/>
        <a:ext cx="1064960" cy="1327695"/>
      </dsp:txXfrm>
    </dsp:sp>
    <dsp:sp modelId="{60688541-9391-43C8-84DD-202C6410A889}">
      <dsp:nvSpPr>
        <dsp:cNvPr id="0" name=""/>
        <dsp:cNvSpPr/>
      </dsp:nvSpPr>
      <dsp:spPr>
        <a:xfrm>
          <a:off x="3538739" y="1396751"/>
          <a:ext cx="1535638" cy="148870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He’s </a:t>
          </a:r>
          <a:r>
            <a:rPr lang="en-US" sz="1600" b="1" i="1" kern="1200" dirty="0" smtClean="0">
              <a:solidFill>
                <a:srgbClr val="FF0000"/>
              </a:solidFill>
            </a:rPr>
            <a:t>charged</a:t>
          </a:r>
          <a:r>
            <a:rPr lang="en-US" sz="1600" b="1" i="1" kern="1200" dirty="0" smtClean="0"/>
            <a:t> with armed robbery. </a:t>
          </a:r>
          <a:endParaRPr lang="ru-RU" sz="1600" b="1" kern="1200" dirty="0"/>
        </a:p>
      </dsp:txBody>
      <dsp:txXfrm>
        <a:off x="3763628" y="1614767"/>
        <a:ext cx="1085860" cy="1052676"/>
      </dsp:txXfrm>
    </dsp:sp>
    <dsp:sp modelId="{76311ADC-60EE-4D6A-B4ED-D9A294825B07}">
      <dsp:nvSpPr>
        <dsp:cNvPr id="0" name=""/>
        <dsp:cNvSpPr/>
      </dsp:nvSpPr>
      <dsp:spPr>
        <a:xfrm>
          <a:off x="2458615" y="316630"/>
          <a:ext cx="1668857" cy="1586508"/>
        </a:xfrm>
        <a:prstGeom prst="ellipse">
          <a:avLst/>
        </a:prstGeom>
        <a:gradFill rotWithShape="0">
          <a:gsLst>
            <a:gs pos="0">
              <a:schemeClr val="accent4">
                <a:hueOff val="1545236"/>
                <a:satOff val="16843"/>
                <a:lumOff val="-3530"/>
                <a:alphaOff val="0"/>
                <a:tint val="50000"/>
                <a:satMod val="300000"/>
              </a:schemeClr>
            </a:gs>
            <a:gs pos="35000">
              <a:schemeClr val="accent4">
                <a:hueOff val="1545236"/>
                <a:satOff val="16843"/>
                <a:lumOff val="-3530"/>
                <a:alphaOff val="0"/>
                <a:tint val="37000"/>
                <a:satMod val="300000"/>
              </a:schemeClr>
            </a:gs>
            <a:gs pos="100000">
              <a:schemeClr val="accent4">
                <a:hueOff val="1545236"/>
                <a:satOff val="16843"/>
                <a:lumOff val="-35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This wire is </a:t>
          </a:r>
          <a:r>
            <a:rPr lang="en-US" sz="1600" b="1" i="1" kern="1200" dirty="0" smtClean="0">
              <a:solidFill>
                <a:srgbClr val="FF0000"/>
              </a:solidFill>
            </a:rPr>
            <a:t>charged </a:t>
          </a:r>
          <a:r>
            <a:rPr lang="en-US" sz="1600" b="1" i="1" kern="1200" dirty="0" smtClean="0"/>
            <a:t>with electricity. </a:t>
          </a:r>
          <a:endParaRPr lang="ru-RU" sz="1600" b="1" kern="1200" dirty="0"/>
        </a:p>
      </dsp:txBody>
      <dsp:txXfrm>
        <a:off x="2703013" y="548969"/>
        <a:ext cx="1180061" cy="1121830"/>
      </dsp:txXfrm>
    </dsp:sp>
    <dsp:sp modelId="{CF5C2904-B420-4A62-89ED-57D411BA4CE0}">
      <dsp:nvSpPr>
        <dsp:cNvPr id="0" name=""/>
        <dsp:cNvSpPr/>
      </dsp:nvSpPr>
      <dsp:spPr>
        <a:xfrm>
          <a:off x="4091343" y="28600"/>
          <a:ext cx="1535625" cy="1488695"/>
        </a:xfrm>
        <a:prstGeom prst="ellipse">
          <a:avLst/>
        </a:prstGeom>
        <a:gradFill rotWithShape="0">
          <a:gsLst>
            <a:gs pos="0">
              <a:schemeClr val="accent4">
                <a:hueOff val="3090473"/>
                <a:satOff val="33685"/>
                <a:lumOff val="-7059"/>
                <a:alphaOff val="0"/>
                <a:tint val="50000"/>
                <a:satMod val="300000"/>
              </a:schemeClr>
            </a:gs>
            <a:gs pos="35000">
              <a:schemeClr val="accent4">
                <a:hueOff val="3090473"/>
                <a:satOff val="33685"/>
                <a:lumOff val="-7059"/>
                <a:alphaOff val="0"/>
                <a:tint val="37000"/>
                <a:satMod val="300000"/>
              </a:schemeClr>
            </a:gs>
            <a:gs pos="100000">
              <a:schemeClr val="accent4">
                <a:hueOff val="3090473"/>
                <a:satOff val="33685"/>
                <a:lumOff val="-7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/>
            <a:t>The dog </a:t>
          </a:r>
          <a:r>
            <a:rPr lang="en-US" sz="1800" b="1" i="1" kern="1200" dirty="0" smtClean="0">
              <a:solidFill>
                <a:srgbClr val="FF0000"/>
              </a:solidFill>
            </a:rPr>
            <a:t>charged </a:t>
          </a:r>
          <a:r>
            <a:rPr lang="en-US" sz="1800" b="1" i="1" kern="1200" dirty="0" smtClean="0"/>
            <a:t>at me. </a:t>
          </a:r>
          <a:endParaRPr lang="ru-RU" sz="1800" b="1" kern="1200" dirty="0"/>
        </a:p>
      </dsp:txBody>
      <dsp:txXfrm>
        <a:off x="4316230" y="246614"/>
        <a:ext cx="1085851" cy="1052667"/>
      </dsp:txXfrm>
    </dsp:sp>
    <dsp:sp modelId="{20A567C9-EE58-41ED-B0CE-FA8DB075F971}">
      <dsp:nvSpPr>
        <dsp:cNvPr id="0" name=""/>
        <dsp:cNvSpPr/>
      </dsp:nvSpPr>
      <dsp:spPr>
        <a:xfrm>
          <a:off x="1954551" y="100596"/>
          <a:ext cx="4615515" cy="2773317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D2B3C2-6799-4947-B3CD-6BA6E1BF7435}">
      <dsp:nvSpPr>
        <dsp:cNvPr id="0" name=""/>
        <dsp:cNvSpPr/>
      </dsp:nvSpPr>
      <dsp:spPr>
        <a:xfrm>
          <a:off x="3506018" y="1793"/>
          <a:ext cx="1217562" cy="7914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smtClean="0"/>
            <a:t>advocate</a:t>
          </a:r>
          <a:endParaRPr lang="ru-RU" sz="1800" b="1" i="0" kern="1200" dirty="0"/>
        </a:p>
      </dsp:txBody>
      <dsp:txXfrm>
        <a:off x="3544652" y="40427"/>
        <a:ext cx="1140294" cy="714147"/>
      </dsp:txXfrm>
    </dsp:sp>
    <dsp:sp modelId="{5AF69FD7-1FEA-4C79-ABDB-B8CA22B5FDF0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2482052" y="104839"/>
              </a:moveTo>
              <a:arcTo wR="1865480" hR="1865480" stAng="17358008" swAng="150232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3D9FAA-A8C4-4E82-A98D-6F0460C435BC}">
      <dsp:nvSpPr>
        <dsp:cNvPr id="0" name=""/>
        <dsp:cNvSpPr/>
      </dsp:nvSpPr>
      <dsp:spPr>
        <a:xfrm>
          <a:off x="5121571" y="934533"/>
          <a:ext cx="1217562" cy="7914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smtClean="0"/>
            <a:t>dramatic</a:t>
          </a:r>
          <a:endParaRPr lang="ru-RU" sz="1800" b="1" i="0" kern="1200" dirty="0"/>
        </a:p>
      </dsp:txBody>
      <dsp:txXfrm>
        <a:off x="5160205" y="973167"/>
        <a:ext cx="1140294" cy="714147"/>
      </dsp:txXfrm>
    </dsp:sp>
    <dsp:sp modelId="{1CC73C02-75D0-4245-AD19-BC66FBC992BE}">
      <dsp:nvSpPr>
        <dsp:cNvPr id="0" name=""/>
        <dsp:cNvSpPr/>
      </dsp:nvSpPr>
      <dsp:spPr>
        <a:xfrm>
          <a:off x="2259718" y="43095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3644956" y="1305585"/>
              </a:moveTo>
              <a:arcTo wR="1865480" hR="1865480" stAng="20552059" swAng="2037962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C95B1-6609-42F3-BB19-9A219080E0B4}">
      <dsp:nvSpPr>
        <dsp:cNvPr id="0" name=""/>
        <dsp:cNvSpPr/>
      </dsp:nvSpPr>
      <dsp:spPr>
        <a:xfrm>
          <a:off x="5122910" y="2836911"/>
          <a:ext cx="1217562" cy="79141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smtClean="0"/>
            <a:t>legal</a:t>
          </a:r>
          <a:r>
            <a:rPr lang="en-US" sz="1800" i="1" kern="1200" dirty="0" smtClean="0"/>
            <a:t> </a:t>
          </a:r>
          <a:endParaRPr lang="ru-RU" sz="1800" kern="1200" dirty="0"/>
        </a:p>
      </dsp:txBody>
      <dsp:txXfrm>
        <a:off x="5161544" y="2875545"/>
        <a:ext cx="1140294" cy="714147"/>
      </dsp:txXfrm>
    </dsp:sp>
    <dsp:sp modelId="{9BE5A392-C1EC-42D9-9DBB-D7F9A2B5F952}">
      <dsp:nvSpPr>
        <dsp:cNvPr id="0" name=""/>
        <dsp:cNvSpPr/>
      </dsp:nvSpPr>
      <dsp:spPr>
        <a:xfrm>
          <a:off x="2300878" y="376823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3108998" y="3256047"/>
              </a:moveTo>
              <a:arcTo wR="1865480" hR="1865480" stAng="2891715" swAng="1235765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01DF55-B414-4D67-97DD-5EC27D505EF0}">
      <dsp:nvSpPr>
        <dsp:cNvPr id="0" name=""/>
        <dsp:cNvSpPr/>
      </dsp:nvSpPr>
      <dsp:spPr>
        <a:xfrm>
          <a:off x="3394721" y="3732753"/>
          <a:ext cx="1440157" cy="7914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smtClean="0"/>
            <a:t>aggressive</a:t>
          </a:r>
          <a:r>
            <a:rPr lang="en-US" sz="1800" i="1" kern="1200" dirty="0" smtClean="0"/>
            <a:t> </a:t>
          </a:r>
          <a:endParaRPr lang="ru-RU" sz="1800" kern="1200" dirty="0"/>
        </a:p>
      </dsp:txBody>
      <dsp:txXfrm>
        <a:off x="3433355" y="3771387"/>
        <a:ext cx="1362889" cy="714147"/>
      </dsp:txXfrm>
    </dsp:sp>
    <dsp:sp modelId="{7DB9DC8C-B420-48F7-9A52-33243A0D32B5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1138872" y="3583635"/>
              </a:moveTo>
              <a:arcTo wR="1865480" hR="1865480" stAng="6775409" swAng="1287073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8C4E32-ED14-43FE-B96C-62E77F71D219}">
      <dsp:nvSpPr>
        <dsp:cNvPr id="0" name=""/>
        <dsp:cNvSpPr/>
      </dsp:nvSpPr>
      <dsp:spPr>
        <a:xfrm>
          <a:off x="1890465" y="2800013"/>
          <a:ext cx="1217562" cy="79141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smtClean="0"/>
            <a:t>material</a:t>
          </a:r>
          <a:endParaRPr lang="ru-RU" sz="1800" b="1" i="0" kern="1200" dirty="0"/>
        </a:p>
      </dsp:txBody>
      <dsp:txXfrm>
        <a:off x="1929099" y="2838647"/>
        <a:ext cx="1140294" cy="714147"/>
      </dsp:txXfrm>
    </dsp:sp>
    <dsp:sp modelId="{E94D9444-F5F7-486E-87C8-145C3419BBA6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75909" y="2392217"/>
              </a:moveTo>
              <a:arcTo wR="1865480" hR="1865480" stAng="9815933" swAng="196813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3D5353-2779-449D-A48A-FD6AA7D9E24D}">
      <dsp:nvSpPr>
        <dsp:cNvPr id="0" name=""/>
        <dsp:cNvSpPr/>
      </dsp:nvSpPr>
      <dsp:spPr>
        <a:xfrm>
          <a:off x="1890465" y="934533"/>
          <a:ext cx="1217562" cy="7914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0" kern="1200" dirty="0" smtClean="0"/>
            <a:t>officer</a:t>
          </a:r>
          <a:endParaRPr lang="ru-RU" sz="1800" b="1" i="0" kern="1200" dirty="0"/>
        </a:p>
      </dsp:txBody>
      <dsp:txXfrm>
        <a:off x="1929099" y="973167"/>
        <a:ext cx="1140294" cy="714147"/>
      </dsp:txXfrm>
    </dsp:sp>
    <dsp:sp modelId="{79AE1DCC-7635-441A-9170-BE5DA9F6F008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561694" y="531254"/>
              </a:moveTo>
              <a:arcTo wR="1865480" hR="1865480" stAng="13539667" swAng="150232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76B4E2-5261-4392-BE0A-0FE3AA759ECF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E08500-F5E0-4E9E-8E14-F7F3D0F1EAC0}">
      <dsp:nvSpPr>
        <dsp:cNvPr id="0" name=""/>
        <dsp:cNvSpPr/>
      </dsp:nvSpPr>
      <dsp:spPr>
        <a:xfrm>
          <a:off x="427226" y="282782"/>
          <a:ext cx="5137258" cy="5659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8580" rIns="68580" bIns="6858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concretization </a:t>
          </a:r>
          <a:endParaRPr lang="ru-RU" sz="2700" kern="1200"/>
        </a:p>
      </dsp:txBody>
      <dsp:txXfrm>
        <a:off x="427226" y="282782"/>
        <a:ext cx="5137258" cy="565926"/>
      </dsp:txXfrm>
    </dsp:sp>
    <dsp:sp modelId="{8A188F0B-6156-463A-A96A-FB94638030F5}">
      <dsp:nvSpPr>
        <dsp:cNvPr id="0" name=""/>
        <dsp:cNvSpPr/>
      </dsp:nvSpPr>
      <dsp:spPr>
        <a:xfrm>
          <a:off x="73522" y="212041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517D-B0EB-49D4-8E86-19B7A10E0514}">
      <dsp:nvSpPr>
        <dsp:cNvPr id="0" name=""/>
        <dsp:cNvSpPr/>
      </dsp:nvSpPr>
      <dsp:spPr>
        <a:xfrm>
          <a:off x="832752" y="1131400"/>
          <a:ext cx="4731732" cy="5659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8580" rIns="68580" bIns="6858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generalization </a:t>
          </a:r>
          <a:endParaRPr lang="ru-RU" sz="2700" kern="1200"/>
        </a:p>
      </dsp:txBody>
      <dsp:txXfrm>
        <a:off x="832752" y="1131400"/>
        <a:ext cx="4731732" cy="565926"/>
      </dsp:txXfrm>
    </dsp:sp>
    <dsp:sp modelId="{6EC8FC7E-E867-4874-AEB8-E377DAB04A05}">
      <dsp:nvSpPr>
        <dsp:cNvPr id="0" name=""/>
        <dsp:cNvSpPr/>
      </dsp:nvSpPr>
      <dsp:spPr>
        <a:xfrm>
          <a:off x="479048" y="1060659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74AA7F-5F98-479A-932A-F411FF508878}">
      <dsp:nvSpPr>
        <dsp:cNvPr id="0" name=""/>
        <dsp:cNvSpPr/>
      </dsp:nvSpPr>
      <dsp:spPr>
        <a:xfrm>
          <a:off x="957216" y="1980018"/>
          <a:ext cx="4607268" cy="5659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8580" rIns="68580" bIns="6858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antonymic translation </a:t>
          </a:r>
          <a:endParaRPr lang="ru-RU" sz="2700" kern="1200"/>
        </a:p>
      </dsp:txBody>
      <dsp:txXfrm>
        <a:off x="957216" y="1980018"/>
        <a:ext cx="4607268" cy="565926"/>
      </dsp:txXfrm>
    </dsp:sp>
    <dsp:sp modelId="{D21148AC-32C7-4EFD-B011-356F512A0413}">
      <dsp:nvSpPr>
        <dsp:cNvPr id="0" name=""/>
        <dsp:cNvSpPr/>
      </dsp:nvSpPr>
      <dsp:spPr>
        <a:xfrm>
          <a:off x="603512" y="1909277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A8C17-8CD1-47A9-8E7D-A61DA588254E}">
      <dsp:nvSpPr>
        <dsp:cNvPr id="0" name=""/>
        <dsp:cNvSpPr/>
      </dsp:nvSpPr>
      <dsp:spPr>
        <a:xfrm>
          <a:off x="832752" y="2828636"/>
          <a:ext cx="4731732" cy="5659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8580" rIns="68580" bIns="6858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metonymic translation </a:t>
          </a:r>
          <a:endParaRPr lang="ru-RU" sz="2700" kern="1200"/>
        </a:p>
      </dsp:txBody>
      <dsp:txXfrm>
        <a:off x="832752" y="2828636"/>
        <a:ext cx="4731732" cy="565926"/>
      </dsp:txXfrm>
    </dsp:sp>
    <dsp:sp modelId="{0C14F12F-85A8-4FE4-8093-3B86DE591CF3}">
      <dsp:nvSpPr>
        <dsp:cNvPr id="0" name=""/>
        <dsp:cNvSpPr/>
      </dsp:nvSpPr>
      <dsp:spPr>
        <a:xfrm>
          <a:off x="479048" y="2757895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1FB29F-973E-4FF5-B053-24700744C184}">
      <dsp:nvSpPr>
        <dsp:cNvPr id="0" name=""/>
        <dsp:cNvSpPr/>
      </dsp:nvSpPr>
      <dsp:spPr>
        <a:xfrm>
          <a:off x="427226" y="3677254"/>
          <a:ext cx="5137258" cy="5659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9204" tIns="68580" rIns="68580" bIns="6858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paraphrasing</a:t>
          </a:r>
          <a:endParaRPr lang="ru-RU" sz="2700" kern="1200"/>
        </a:p>
      </dsp:txBody>
      <dsp:txXfrm>
        <a:off x="427226" y="3677254"/>
        <a:ext cx="5137258" cy="565926"/>
      </dsp:txXfrm>
    </dsp:sp>
    <dsp:sp modelId="{6A846A43-31BB-4CE0-B864-FC8D38ADE113}">
      <dsp:nvSpPr>
        <dsp:cNvPr id="0" name=""/>
        <dsp:cNvSpPr/>
      </dsp:nvSpPr>
      <dsp:spPr>
        <a:xfrm>
          <a:off x="73522" y="3606513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2E3EF-A724-44EF-84BD-BAB4A991995A}">
      <dsp:nvSpPr>
        <dsp:cNvPr id="0" name=""/>
        <dsp:cNvSpPr/>
      </dsp:nvSpPr>
      <dsp:spPr>
        <a:xfrm>
          <a:off x="-4840229" y="-741790"/>
          <a:ext cx="5764919" cy="5764919"/>
        </a:xfrm>
        <a:prstGeom prst="blockArc">
          <a:avLst>
            <a:gd name="adj1" fmla="val 18900000"/>
            <a:gd name="adj2" fmla="val 2700000"/>
            <a:gd name="adj3" fmla="val 375"/>
          </a:avLst>
        </a:pr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4FD6BD-66BD-443E-8D9B-C233E4562EB4}">
      <dsp:nvSpPr>
        <dsp:cNvPr id="0" name=""/>
        <dsp:cNvSpPr/>
      </dsp:nvSpPr>
      <dsp:spPr>
        <a:xfrm>
          <a:off x="404621" y="267498"/>
          <a:ext cx="5595775" cy="53533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4925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transpositions </a:t>
          </a:r>
          <a:endParaRPr lang="ru-RU" sz="2600" kern="1200"/>
        </a:p>
      </dsp:txBody>
      <dsp:txXfrm>
        <a:off x="404621" y="267498"/>
        <a:ext cx="5595775" cy="535338"/>
      </dsp:txXfrm>
    </dsp:sp>
    <dsp:sp modelId="{E2CCD4D9-02DB-492C-BE35-B59E695B7DFE}">
      <dsp:nvSpPr>
        <dsp:cNvPr id="0" name=""/>
        <dsp:cNvSpPr/>
      </dsp:nvSpPr>
      <dsp:spPr>
        <a:xfrm>
          <a:off x="70035" y="200580"/>
          <a:ext cx="669173" cy="6691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125FC71-B66A-4A32-868A-355A7F5C2CF8}">
      <dsp:nvSpPr>
        <dsp:cNvPr id="0" name=""/>
        <dsp:cNvSpPr/>
      </dsp:nvSpPr>
      <dsp:spPr>
        <a:xfrm>
          <a:off x="788229" y="1070249"/>
          <a:ext cx="5212167" cy="53533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4925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replacements of parts of speech</a:t>
          </a:r>
          <a:endParaRPr lang="ru-RU" sz="2600" kern="1200"/>
        </a:p>
      </dsp:txBody>
      <dsp:txXfrm>
        <a:off x="788229" y="1070249"/>
        <a:ext cx="5212167" cy="535338"/>
      </dsp:txXfrm>
    </dsp:sp>
    <dsp:sp modelId="{CFAB9BE3-6434-402C-A7A6-AEEF53ABD7C1}">
      <dsp:nvSpPr>
        <dsp:cNvPr id="0" name=""/>
        <dsp:cNvSpPr/>
      </dsp:nvSpPr>
      <dsp:spPr>
        <a:xfrm>
          <a:off x="453643" y="1003331"/>
          <a:ext cx="669173" cy="6691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D3C290-AF86-420C-8A02-16774C7B11B1}">
      <dsp:nvSpPr>
        <dsp:cNvPr id="0" name=""/>
        <dsp:cNvSpPr/>
      </dsp:nvSpPr>
      <dsp:spPr>
        <a:xfrm>
          <a:off x="905966" y="1873000"/>
          <a:ext cx="5094430" cy="53533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4925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replacements of sentence types </a:t>
          </a:r>
          <a:endParaRPr lang="ru-RU" sz="2600" kern="1200"/>
        </a:p>
      </dsp:txBody>
      <dsp:txXfrm>
        <a:off x="905966" y="1873000"/>
        <a:ext cx="5094430" cy="535338"/>
      </dsp:txXfrm>
    </dsp:sp>
    <dsp:sp modelId="{2A86F785-09A2-460C-81DF-3A02985423D4}">
      <dsp:nvSpPr>
        <dsp:cNvPr id="0" name=""/>
        <dsp:cNvSpPr/>
      </dsp:nvSpPr>
      <dsp:spPr>
        <a:xfrm>
          <a:off x="571379" y="1806082"/>
          <a:ext cx="669173" cy="6691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9DAD55-22FD-47B0-9C3A-8261F032B48C}">
      <dsp:nvSpPr>
        <dsp:cNvPr id="0" name=""/>
        <dsp:cNvSpPr/>
      </dsp:nvSpPr>
      <dsp:spPr>
        <a:xfrm>
          <a:off x="788229" y="2675751"/>
          <a:ext cx="5212167" cy="53533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4925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additions </a:t>
          </a:r>
          <a:endParaRPr lang="ru-RU" sz="2600" kern="1200"/>
        </a:p>
      </dsp:txBody>
      <dsp:txXfrm>
        <a:off x="788229" y="2675751"/>
        <a:ext cx="5212167" cy="535338"/>
      </dsp:txXfrm>
    </dsp:sp>
    <dsp:sp modelId="{94DF94EA-699A-448E-B44C-839A10AC6203}">
      <dsp:nvSpPr>
        <dsp:cNvPr id="0" name=""/>
        <dsp:cNvSpPr/>
      </dsp:nvSpPr>
      <dsp:spPr>
        <a:xfrm>
          <a:off x="453643" y="2608833"/>
          <a:ext cx="669173" cy="6691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503726-6DA1-450B-A48E-E8A9558C33F2}">
      <dsp:nvSpPr>
        <dsp:cNvPr id="0" name=""/>
        <dsp:cNvSpPr/>
      </dsp:nvSpPr>
      <dsp:spPr>
        <a:xfrm>
          <a:off x="404621" y="3478502"/>
          <a:ext cx="5595775" cy="53533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4925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omissions</a:t>
          </a:r>
          <a:endParaRPr lang="ru-RU" sz="2600" kern="1200"/>
        </a:p>
      </dsp:txBody>
      <dsp:txXfrm>
        <a:off x="404621" y="3478502"/>
        <a:ext cx="5595775" cy="535338"/>
      </dsp:txXfrm>
    </dsp:sp>
    <dsp:sp modelId="{F4509E5A-AC6B-4EFE-84FB-6140BDC0A1CB}">
      <dsp:nvSpPr>
        <dsp:cNvPr id="0" name=""/>
        <dsp:cNvSpPr/>
      </dsp:nvSpPr>
      <dsp:spPr>
        <a:xfrm>
          <a:off x="70035" y="3411584"/>
          <a:ext cx="669173" cy="6691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B4674B6-0FE3-43DE-A79B-7E56D336B181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3EFFD1D-0264-431A-8D61-1B3BD44086D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543800" cy="1584175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uk-UA" sz="4000" b="1" dirty="0">
                <a:solidFill>
                  <a:schemeClr val="bg1"/>
                </a:solidFill>
                <a:latin typeface="Lucida Console" pitchFamily="49" charset="0"/>
              </a:rPr>
              <a:t>Теорія і</a:t>
            </a:r>
            <a:r>
              <a:rPr lang="uk-UA" sz="4000" b="1" dirty="0" smtClean="0">
                <a:solidFill>
                  <a:schemeClr val="bg1"/>
                </a:solidFill>
                <a:latin typeface="Lucida Console" pitchFamily="49" charset="0"/>
              </a:rPr>
              <a:t> </a:t>
            </a:r>
            <a:r>
              <a:rPr lang="uk-UA" sz="4000" b="1" dirty="0">
                <a:solidFill>
                  <a:schemeClr val="bg1"/>
                </a:solidFill>
                <a:latin typeface="Lucida Console" pitchFamily="49" charset="0"/>
              </a:rPr>
              <a:t>практика </a:t>
            </a:r>
            <a:r>
              <a:rPr lang="uk-UA" sz="4000" b="1" dirty="0" smtClean="0">
                <a:solidFill>
                  <a:schemeClr val="bg1"/>
                </a:solidFill>
                <a:latin typeface="Lucida Console" pitchFamily="49" charset="0"/>
              </a:rPr>
              <a:t>перекладу</a:t>
            </a:r>
            <a:br>
              <a:rPr lang="uk-UA" sz="4000" b="1" dirty="0" smtClean="0">
                <a:solidFill>
                  <a:schemeClr val="bg1"/>
                </a:solidFill>
                <a:latin typeface="Lucida Console" pitchFamily="49" charset="0"/>
              </a:rPr>
            </a:br>
            <a:r>
              <a:rPr lang="uk-UA" sz="2000" b="1" dirty="0" smtClean="0">
                <a:solidFill>
                  <a:schemeClr val="bg1"/>
                </a:solidFill>
                <a:latin typeface="Lucida Console" pitchFamily="49" charset="0"/>
              </a:rPr>
              <a:t>(курс для студентів І курсу магістратури) </a:t>
            </a:r>
            <a:endParaRPr lang="ru-RU" sz="2000" dirty="0">
              <a:solidFill>
                <a:schemeClr val="bg1"/>
              </a:solidFill>
              <a:latin typeface="Lucida Console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492896"/>
            <a:ext cx="6624736" cy="314590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 algn="ctr">
              <a:buClr>
                <a:srgbClr val="CFC60D"/>
              </a:buClr>
              <a:buSzPct val="85000"/>
            </a:pPr>
            <a:r>
              <a:rPr lang="ru-RU" sz="2400" b="1" dirty="0" err="1">
                <a:solidFill>
                  <a:srgbClr val="1D3641"/>
                </a:solidFill>
                <a:latin typeface="Miama Nueva" pitchFamily="2" charset="-52"/>
              </a:rPr>
              <a:t>Викладач</a:t>
            </a:r>
            <a:r>
              <a:rPr lang="ru-RU" sz="2400" b="1" dirty="0">
                <a:solidFill>
                  <a:srgbClr val="1D3641"/>
                </a:solidFill>
                <a:latin typeface="Miama Nueva" pitchFamily="2" charset="-52"/>
              </a:rPr>
              <a:t>: </a:t>
            </a:r>
          </a:p>
          <a:p>
            <a:pPr lvl="0" algn="ctr">
              <a:buClr>
                <a:srgbClr val="CFC60D"/>
              </a:buClr>
              <a:buSzPct val="85000"/>
            </a:pPr>
            <a:r>
              <a:rPr lang="ru-RU" sz="2400" b="1" dirty="0" err="1">
                <a:solidFill>
                  <a:srgbClr val="1D3641"/>
                </a:solidFill>
                <a:latin typeface="Miama Nueva" pitchFamily="2" charset="-52"/>
              </a:rPr>
              <a:t>Зуброва</a:t>
            </a:r>
            <a:r>
              <a:rPr lang="ru-RU" sz="2400" b="1" dirty="0">
                <a:solidFill>
                  <a:srgbClr val="1D3641"/>
                </a:solidFill>
                <a:latin typeface="Miama Nueva" pitchFamily="2" charset="-52"/>
              </a:rPr>
              <a:t> Ольга </a:t>
            </a:r>
            <a:r>
              <a:rPr lang="ru-RU" sz="2400" b="1" dirty="0" err="1">
                <a:solidFill>
                  <a:srgbClr val="1D3641"/>
                </a:solidFill>
                <a:latin typeface="Miama Nueva" pitchFamily="2" charset="-52"/>
              </a:rPr>
              <a:t>Андріївна</a:t>
            </a:r>
            <a:r>
              <a:rPr lang="ru-RU" sz="2400" b="1" dirty="0">
                <a:solidFill>
                  <a:srgbClr val="1D3641"/>
                </a:solidFill>
                <a:latin typeface="Miama Nueva" pitchFamily="2" charset="-52"/>
              </a:rPr>
              <a:t>, </a:t>
            </a:r>
          </a:p>
          <a:p>
            <a:pPr lvl="0" algn="ctr">
              <a:buClr>
                <a:srgbClr val="CFC60D"/>
              </a:buClr>
              <a:buSzPct val="85000"/>
            </a:pP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кандидат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педагогічних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наук, доцент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кафедри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англійської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мови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та методики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її</a:t>
            </a:r>
            <a:r>
              <a:rPr lang="ru-RU" sz="1800" b="1" dirty="0">
                <a:solidFill>
                  <a:srgbClr val="1D3641"/>
                </a:solidFill>
                <a:latin typeface="Miama Nueva" pitchFamily="2" charset="-52"/>
              </a:rPr>
              <a:t> </a:t>
            </a:r>
            <a:r>
              <a:rPr lang="ru-RU" sz="1800" b="1" dirty="0" err="1">
                <a:solidFill>
                  <a:srgbClr val="1D3641"/>
                </a:solidFill>
                <a:latin typeface="Miama Nueva" pitchFamily="2" charset="-52"/>
              </a:rPr>
              <a:t>викладання</a:t>
            </a:r>
            <a:endParaRPr lang="ru-RU" sz="1800" b="1" dirty="0">
              <a:solidFill>
                <a:srgbClr val="1D3641"/>
              </a:solidFill>
              <a:latin typeface="Miama Nueva" pitchFamily="2" charset="-52"/>
            </a:endParaRPr>
          </a:p>
          <a:p>
            <a:pPr lvl="0" algn="ctr">
              <a:buClr>
                <a:srgbClr val="CFC60D"/>
              </a:buClr>
              <a:buSzPct val="85000"/>
            </a:pPr>
            <a:endParaRPr lang="uk-UA" sz="1800" b="1" dirty="0">
              <a:solidFill>
                <a:srgbClr val="1D3641"/>
              </a:solidFill>
              <a:latin typeface="Miama Nueva" pitchFamily="2" charset="-52"/>
            </a:endParaRPr>
          </a:p>
          <a:p>
            <a:pPr lvl="0" algn="ctr">
              <a:buClr>
                <a:srgbClr val="CFC60D"/>
              </a:buClr>
              <a:buSzPct val="85000"/>
            </a:pPr>
            <a:r>
              <a:rPr lang="ru-RU" sz="1800" b="1" dirty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Курс </a:t>
            </a:r>
            <a:r>
              <a:rPr lang="ru-RU" sz="1800" b="1" dirty="0" err="1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викладається</a:t>
            </a:r>
            <a:r>
              <a:rPr lang="ru-RU" sz="1800" b="1" dirty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1800" b="1" dirty="0" err="1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англійською</a:t>
            </a:r>
            <a:endParaRPr lang="ru-RU" sz="1800" b="1" dirty="0">
              <a:solidFill>
                <a:srgbClr val="1D3641"/>
              </a:solidFill>
              <a:latin typeface="BatangChe" pitchFamily="49" charset="-127"/>
              <a:ea typeface="BatangChe" pitchFamily="49" charset="-127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233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980"/>
    </mc:Choice>
    <mc:Fallback xmlns="">
      <p:transition advTm="109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83568"/>
          </a:xfrm>
        </p:spPr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Grammatical Transformations in </a:t>
            </a:r>
            <a:r>
              <a:rPr lang="en-US" sz="4800" b="1" dirty="0" smtClean="0">
                <a:effectLst/>
                <a:latin typeface="Tempus Sans ITC"/>
                <a:ea typeface="Calibri"/>
                <a:cs typeface="Times New Roman"/>
              </a:rPr>
              <a:t>Translation</a:t>
            </a:r>
            <a:endParaRPr lang="ru-RU" sz="4800" b="1" dirty="0">
              <a:effectLst/>
              <a:latin typeface="Tempus Sans ITC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421412"/>
              </p:ext>
            </p:extLst>
          </p:nvPr>
        </p:nvGraphicFramePr>
        <p:xfrm>
          <a:off x="2339752" y="1844824"/>
          <a:ext cx="6059016" cy="4281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C:\Users\ADMIN\Desktop\pic\33200927-owl-reading-a-book-vector-cartoon-illustratio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852936"/>
            <a:ext cx="174739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49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40"/>
    </mc:Choice>
    <mc:Fallback xmlns="">
      <p:transition spd="slow" advTm="113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Grammatical Problems of Translation</a:t>
            </a:r>
            <a:endParaRPr lang="ru-RU" sz="4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1697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7130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11"/>
    </mc:Choice>
    <mc:Fallback xmlns="">
      <p:transition spd="slow" advTm="138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Translation of Culture-bound vocabulary</a:t>
            </a:r>
            <a:endParaRPr lang="ru-RU" sz="4800" b="1" dirty="0">
              <a:effectLst/>
              <a:latin typeface="Tempus Sans ITC"/>
              <a:ea typeface="Calibri"/>
              <a:cs typeface="Times New Roman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5919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9692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44"/>
    </mc:Choice>
    <mc:Fallback xmlns="">
      <p:transition spd="slow" advTm="110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07504"/>
          </a:xfrm>
        </p:spPr>
        <p:txBody>
          <a:bodyPr/>
          <a:lstStyle/>
          <a:p>
            <a:r>
              <a:rPr lang="uk-UA" sz="4000" dirty="0">
                <a:effectLst/>
                <a:latin typeface="Lucida Console" pitchFamily="49" charset="0"/>
                <a:ea typeface="Calibri"/>
                <a:cs typeface="Times New Roman"/>
              </a:rPr>
              <a:t>Мета курсу:</a:t>
            </a:r>
            <a:endParaRPr lang="ru-RU" sz="4000" dirty="0">
              <a:effectLst/>
              <a:latin typeface="Lucida Console" pitchFamily="49" charset="0"/>
              <a:ea typeface="Calibri"/>
              <a:cs typeface="Times New Roman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7637307"/>
              </p:ext>
            </p:extLst>
          </p:nvPr>
        </p:nvGraphicFramePr>
        <p:xfrm>
          <a:off x="457200" y="1669450"/>
          <a:ext cx="8229600" cy="4456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8040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2"/>
    </mc:Choice>
    <mc:Fallback xmlns="">
      <p:transition spd="slow" advTm="76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600200"/>
          </a:xfrm>
        </p:spPr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The course gives an idea of the process of translation: </a:t>
            </a:r>
            <a:endParaRPr lang="ru-RU" sz="4800" b="1" dirty="0">
              <a:effectLst/>
              <a:latin typeface="Tempus Sans ITC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969816"/>
              </p:ext>
            </p:extLst>
          </p:nvPr>
        </p:nvGraphicFramePr>
        <p:xfrm>
          <a:off x="457200" y="2564904"/>
          <a:ext cx="8229600" cy="3561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0665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00"/>
    </mc:Choice>
    <mc:Fallback xmlns="">
      <p:transition spd="slow" advTm="109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Types of translation:</a:t>
            </a:r>
            <a:endParaRPr lang="ru-RU" sz="4800" b="1" dirty="0">
              <a:effectLst/>
              <a:latin typeface="Tempus Sans ITC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03846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64474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0"/>
    </mc:Choice>
    <mc:Fallback xmlns="">
      <p:transition spd="slow" advTm="93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5 levels of translation equivalence:</a:t>
            </a:r>
            <a:endParaRPr lang="ru-RU" sz="4800" b="1" dirty="0">
              <a:effectLst/>
              <a:latin typeface="Tempus Sans ITC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75978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58865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49"/>
    </mc:Choice>
    <mc:Fallback xmlns="">
      <p:transition spd="slow" advTm="48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52128"/>
          </a:xfrm>
        </p:spPr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Pragmatic aspect of translation</a:t>
            </a:r>
            <a:endParaRPr lang="ru-RU" sz="4800" b="1" dirty="0">
              <a:effectLst/>
              <a:latin typeface="Tempus Sans ITC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844860"/>
              </p:ext>
            </p:extLst>
          </p:nvPr>
        </p:nvGraphicFramePr>
        <p:xfrm>
          <a:off x="457200" y="1988840"/>
          <a:ext cx="4906888" cy="4137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9" name="Picture 5" descr="C:\Users\ADMIN\Desktop\pic\89685141-puzzled-boy-emotion-ico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45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75"/>
    </mc:Choice>
    <mc:Fallback xmlns="">
      <p:transition spd="slow" advTm="68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Lexical </a:t>
            </a:r>
            <a:r>
              <a:rPr lang="en-US" sz="4800" b="1" dirty="0" smtClean="0">
                <a:effectLst/>
                <a:latin typeface="Tempus Sans ITC"/>
                <a:ea typeface="Calibri"/>
                <a:cs typeface="Times New Roman"/>
              </a:rPr>
              <a:t>equivalents</a:t>
            </a:r>
            <a:endParaRPr lang="ru-RU" sz="4800" b="1" dirty="0">
              <a:effectLst/>
              <a:latin typeface="Tempus Sans ITC"/>
              <a:ea typeface="Calibri"/>
              <a:cs typeface="Times New Roman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28611"/>
              </p:ext>
            </p:extLst>
          </p:nvPr>
        </p:nvGraphicFramePr>
        <p:xfrm>
          <a:off x="457200" y="1600200"/>
          <a:ext cx="8229600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05798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72"/>
    </mc:Choice>
    <mc:Fallback xmlns="">
      <p:transition spd="slow" advTm="105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"False</a:t>
            </a:r>
            <a:r>
              <a:rPr lang="en-US" sz="4000" b="1" dirty="0">
                <a:effectLst/>
              </a:rPr>
              <a:t> </a:t>
            </a:r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Friends" of an Interpreter</a:t>
            </a:r>
            <a:endParaRPr lang="ru-RU" sz="4800" b="1" dirty="0">
              <a:effectLst/>
              <a:latin typeface="Tempus Sans ITC"/>
              <a:ea typeface="Calibri"/>
              <a:cs typeface="Times New Roman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8145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6356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71"/>
    </mc:Choice>
    <mc:Fallback xmlns="">
      <p:transition spd="slow" advTm="95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effectLst/>
                <a:latin typeface="Tempus Sans ITC"/>
                <a:ea typeface="Calibri"/>
                <a:cs typeface="Times New Roman"/>
              </a:rPr>
              <a:t>Lexical Transformations in Translation</a:t>
            </a:r>
            <a:endParaRPr lang="ru-RU" sz="4800" b="1" dirty="0">
              <a:effectLst/>
              <a:latin typeface="Tempus Sans ITC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871214"/>
              </p:ext>
            </p:extLst>
          </p:nvPr>
        </p:nvGraphicFramePr>
        <p:xfrm>
          <a:off x="2771800" y="1484784"/>
          <a:ext cx="562696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C:\Users\ADMIN\Desktop\pic\39332279-owl-holding-open-book-illustration-in-vector-format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2166106" cy="169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4555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71"/>
    </mc:Choice>
    <mc:Fallback xmlns="">
      <p:transition spd="slow" advTm="91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|1|1.3|1.4|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250</TotalTime>
  <Words>231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Теорія і практика перекладу (курс для студентів І курсу магістратури) </vt:lpstr>
      <vt:lpstr>Мета курсу:</vt:lpstr>
      <vt:lpstr>The course gives an idea of the process of translation: </vt:lpstr>
      <vt:lpstr>Types of translation:</vt:lpstr>
      <vt:lpstr>5 levels of translation equivalence:</vt:lpstr>
      <vt:lpstr>Pragmatic aspect of translation</vt:lpstr>
      <vt:lpstr>Lexical equivalents</vt:lpstr>
      <vt:lpstr>"False Friends" of an Interpreter</vt:lpstr>
      <vt:lpstr>Lexical Transformations in Translation</vt:lpstr>
      <vt:lpstr>Grammatical Transformations in Translation</vt:lpstr>
      <vt:lpstr>Grammatical Problems of Translation</vt:lpstr>
      <vt:lpstr>Translation of Culture-bound vocabulary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Теорія і практика перекладу (курс для студентів І курсу магістратури)</dc:title>
  <dc:creator>ADMIN</dc:creator>
  <cp:lastModifiedBy>ADMIN</cp:lastModifiedBy>
  <cp:revision>27</cp:revision>
  <dcterms:created xsi:type="dcterms:W3CDTF">2020-06-11T13:13:22Z</dcterms:created>
  <dcterms:modified xsi:type="dcterms:W3CDTF">2020-06-17T11:42:20Z</dcterms:modified>
</cp:coreProperties>
</file>