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347D-5ACD-4C99-B74B-A9C85AD731AF}" type="datetimeFigureOut">
              <a:rPr lang="en-US" dirty="0"/>
              <a:t>7/7/2020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7/7/2020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7/7/2020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7/7/2020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7/7/2020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7/7/2020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7/7/2020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7/7/2020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7/7/2020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7/7/2020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/>
              <a:t>7/7/2020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/>
              <a:t>7/7/2020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/>
              <a:t>7/7/2020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7/7/2020</a:t>
            </a:fld>
            <a:endParaRPr 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7/7/2020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7/7/2020</a:t>
            </a:fld>
            <a:endParaRPr lang="en-US" dirty="0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7/7/2020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4AAD347D-5ACD-4C99-B74B-A9C85AD731AF}" type="datetimeFigureOut">
              <a:rPr lang="en-US" dirty="0"/>
              <a:t>7/7/2020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8" r:id="rId9"/>
    <p:sldLayoutId id="2147483667" r:id="rId10"/>
    <p:sldLayoutId id="2147483661" r:id="rId11"/>
    <p:sldLayoutId id="2147483664" r:id="rId12"/>
    <p:sldLayoutId id="2147483662" r:id="rId13"/>
    <p:sldLayoutId id="2147483669" r:id="rId14"/>
    <p:sldLayoutId id="2147483670" r:id="rId15"/>
    <p:sldLayoutId id="2147483658" r:id="rId16"/>
    <p:sldLayoutId id="2147483659" r:id="rId17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79191" y="1442435"/>
            <a:ext cx="10178453" cy="3765656"/>
          </a:xfrm>
        </p:spPr>
        <p:txBody>
          <a:bodyPr/>
          <a:lstStyle/>
          <a:p>
            <a:r>
              <a:rPr lang="uk-UA" b="1" dirty="0" smtClean="0"/>
              <a:t>Технічні засоби реабілітації та допоміжні технології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26735223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b="1" dirty="0" smtClean="0"/>
              <a:t>Мета навчальної дисципліни: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79064" y="1512005"/>
            <a:ext cx="10139944" cy="4644096"/>
          </a:xfrm>
        </p:spPr>
        <p:txBody>
          <a:bodyPr/>
          <a:lstStyle/>
          <a:p>
            <a:pPr algn="ctr"/>
            <a:r>
              <a:rPr lang="ru-RU" b="1" dirty="0"/>
              <a:t> </a:t>
            </a:r>
            <a:r>
              <a:rPr lang="ru-RU" sz="2400" dirty="0" err="1"/>
              <a:t>ознайомлення</a:t>
            </a:r>
            <a:r>
              <a:rPr lang="ru-RU" sz="2400" dirty="0"/>
              <a:t> та </a:t>
            </a:r>
            <a:r>
              <a:rPr lang="ru-RU" sz="2400" dirty="0" err="1"/>
              <a:t>обґрунтування</a:t>
            </a:r>
            <a:r>
              <a:rPr lang="ru-RU" sz="2400" dirty="0"/>
              <a:t> </a:t>
            </a:r>
            <a:r>
              <a:rPr lang="ru-RU" sz="2400" dirty="0" err="1"/>
              <a:t>способів</a:t>
            </a:r>
            <a:r>
              <a:rPr lang="ru-RU" sz="2400" dirty="0"/>
              <a:t> </a:t>
            </a:r>
            <a:r>
              <a:rPr lang="ru-RU" sz="2400" dirty="0" err="1"/>
              <a:t>використання</a:t>
            </a:r>
            <a:r>
              <a:rPr lang="ru-RU" sz="2400" dirty="0"/>
              <a:t> </a:t>
            </a:r>
            <a:r>
              <a:rPr lang="ru-RU" sz="2400" dirty="0" err="1"/>
              <a:t>існуючих</a:t>
            </a:r>
            <a:r>
              <a:rPr lang="ru-RU" sz="2400" dirty="0"/>
              <a:t> </a:t>
            </a:r>
            <a:r>
              <a:rPr lang="ru-RU" sz="2400" dirty="0" err="1"/>
              <a:t>технічних</a:t>
            </a:r>
            <a:r>
              <a:rPr lang="ru-RU" sz="2400" dirty="0"/>
              <a:t> </a:t>
            </a:r>
            <a:r>
              <a:rPr lang="ru-RU" sz="2400" dirty="0" err="1"/>
              <a:t>засобів</a:t>
            </a:r>
            <a:r>
              <a:rPr lang="ru-RU" sz="2400" dirty="0"/>
              <a:t> </a:t>
            </a:r>
            <a:r>
              <a:rPr lang="ru-RU" sz="2400" dirty="0" err="1"/>
              <a:t>реабілітації</a:t>
            </a:r>
            <a:r>
              <a:rPr lang="ru-RU" sz="2400" dirty="0"/>
              <a:t> для </a:t>
            </a:r>
            <a:r>
              <a:rPr lang="ru-RU" sz="2400" dirty="0" err="1"/>
              <a:t>покращення</a:t>
            </a:r>
            <a:r>
              <a:rPr lang="ru-RU" sz="2400" dirty="0"/>
              <a:t> </a:t>
            </a:r>
            <a:r>
              <a:rPr lang="ru-RU" sz="2400" dirty="0" err="1"/>
              <a:t>якості</a:t>
            </a:r>
            <a:r>
              <a:rPr lang="ru-RU" sz="2400" dirty="0"/>
              <a:t> </a:t>
            </a:r>
            <a:r>
              <a:rPr lang="ru-RU" sz="2400" dirty="0" err="1"/>
              <a:t>життя</a:t>
            </a:r>
            <a:r>
              <a:rPr lang="ru-RU" sz="2400" dirty="0"/>
              <a:t> </a:t>
            </a:r>
            <a:r>
              <a:rPr lang="ru-RU" sz="2400" dirty="0" err="1" smtClean="0"/>
              <a:t>осіб</a:t>
            </a:r>
            <a:r>
              <a:rPr lang="ru-RU" sz="2400" dirty="0" smtClean="0"/>
              <a:t> з </a:t>
            </a:r>
            <a:r>
              <a:rPr lang="ru-RU" sz="2400" dirty="0" err="1" smtClean="0"/>
              <a:t>інвалідністю</a:t>
            </a:r>
            <a:r>
              <a:rPr lang="ru-RU" sz="2400" dirty="0" smtClean="0"/>
              <a:t> </a:t>
            </a:r>
            <a:r>
              <a:rPr lang="ru-RU" sz="2400" dirty="0" err="1"/>
              <a:t>із</a:t>
            </a:r>
            <a:r>
              <a:rPr lang="ru-RU" sz="2400" dirty="0"/>
              <a:t> </a:t>
            </a:r>
            <a:r>
              <a:rPr lang="ru-RU" sz="2400" dirty="0" err="1"/>
              <a:t>ушкодженнями</a:t>
            </a:r>
            <a:r>
              <a:rPr lang="ru-RU" sz="2400" dirty="0"/>
              <a:t> і дефектами опорно-</a:t>
            </a:r>
            <a:r>
              <a:rPr lang="ru-RU" sz="2400" dirty="0" err="1"/>
              <a:t>рухового</a:t>
            </a:r>
            <a:r>
              <a:rPr lang="ru-RU" sz="2400" dirty="0"/>
              <a:t> </a:t>
            </a:r>
            <a:r>
              <a:rPr lang="ru-RU" sz="2400" dirty="0" err="1"/>
              <a:t>апарату</a:t>
            </a:r>
            <a:r>
              <a:rPr lang="ru-RU" sz="2400" dirty="0"/>
              <a:t>, </a:t>
            </a:r>
            <a:r>
              <a:rPr lang="ru-RU" sz="2400" dirty="0" err="1"/>
              <a:t>нервової</a:t>
            </a:r>
            <a:r>
              <a:rPr lang="ru-RU" sz="2400" dirty="0"/>
              <a:t> </a:t>
            </a:r>
            <a:r>
              <a:rPr lang="ru-RU" sz="2400" dirty="0" err="1"/>
              <a:t>системи</a:t>
            </a:r>
            <a:r>
              <a:rPr lang="ru-RU" sz="2400" dirty="0"/>
              <a:t>, </a:t>
            </a:r>
            <a:r>
              <a:rPr lang="ru-RU" sz="2400" dirty="0" err="1"/>
              <a:t>порушенням</a:t>
            </a:r>
            <a:r>
              <a:rPr lang="ru-RU" sz="2400" dirty="0"/>
              <a:t> </a:t>
            </a:r>
            <a:r>
              <a:rPr lang="ru-RU" sz="2400" dirty="0" err="1"/>
              <a:t>діяльності</a:t>
            </a:r>
            <a:r>
              <a:rPr lang="ru-RU" sz="2400" dirty="0"/>
              <a:t> </a:t>
            </a:r>
            <a:r>
              <a:rPr lang="ru-RU" sz="2400" dirty="0" err="1"/>
              <a:t>аналізаторів</a:t>
            </a:r>
            <a:r>
              <a:rPr lang="ru-RU" sz="2400" dirty="0"/>
              <a:t> та </a:t>
            </a:r>
            <a:r>
              <a:rPr lang="ru-RU" sz="2400" dirty="0" err="1"/>
              <a:t>інтелектуального</a:t>
            </a:r>
            <a:r>
              <a:rPr lang="ru-RU" sz="2400" dirty="0"/>
              <a:t> </a:t>
            </a:r>
            <a:r>
              <a:rPr lang="ru-RU" sz="2400" dirty="0" err="1"/>
              <a:t>розвитку</a:t>
            </a:r>
            <a:r>
              <a:rPr lang="ru-RU" sz="2400" dirty="0"/>
              <a:t>.</a:t>
            </a:r>
            <a:endParaRPr lang="ru-RU" sz="2400" dirty="0"/>
          </a:p>
        </p:txBody>
      </p:sp>
      <p:pic>
        <p:nvPicPr>
          <p:cNvPr id="2050" name="Picture 2" descr="ПП Форвард-Орто™: виготовлення та безкоштовне забезпечення 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817" y="3477296"/>
            <a:ext cx="4732986" cy="33807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040353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963958"/>
          </a:xfrm>
        </p:spPr>
        <p:txBody>
          <a:bodyPr/>
          <a:lstStyle/>
          <a:p>
            <a:pPr algn="ctr"/>
            <a:r>
              <a:rPr lang="uk-UA" b="1" dirty="0" smtClean="0"/>
              <a:t>Завдання навчальної дисципліни: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04293" y="1602158"/>
            <a:ext cx="8946541" cy="4195481"/>
          </a:xfrm>
        </p:spPr>
        <p:txBody>
          <a:bodyPr>
            <a:normAutofit/>
          </a:bodyPr>
          <a:lstStyle/>
          <a:p>
            <a:pPr algn="ctr"/>
            <a:r>
              <a:rPr lang="ru-RU" sz="2400" dirty="0" err="1" smtClean="0"/>
              <a:t>Основними</a:t>
            </a:r>
            <a:r>
              <a:rPr lang="ru-RU" sz="2400" dirty="0" smtClean="0"/>
              <a:t> </a:t>
            </a:r>
            <a:r>
              <a:rPr lang="ru-RU" sz="2400" dirty="0" err="1"/>
              <a:t>завданнями</a:t>
            </a:r>
            <a:r>
              <a:rPr lang="ru-RU" sz="2400" dirty="0"/>
              <a:t> </a:t>
            </a:r>
            <a:r>
              <a:rPr lang="ru-RU" sz="2400" dirty="0" err="1"/>
              <a:t>вивчення</a:t>
            </a:r>
            <a:r>
              <a:rPr lang="ru-RU" sz="2400" dirty="0"/>
              <a:t> </a:t>
            </a:r>
            <a:r>
              <a:rPr lang="ru-RU" sz="2400" dirty="0" err="1"/>
              <a:t>дисципліни</a:t>
            </a:r>
            <a:r>
              <a:rPr lang="ru-RU" sz="2400" dirty="0"/>
              <a:t> </a:t>
            </a:r>
            <a:r>
              <a:rPr lang="ru-RU" sz="2400" dirty="0" smtClean="0"/>
              <a:t>є </a:t>
            </a:r>
            <a:r>
              <a:rPr lang="ru-RU" sz="2400" dirty="0" err="1"/>
              <a:t>отримання</a:t>
            </a:r>
            <a:r>
              <a:rPr lang="ru-RU" sz="2400" dirty="0"/>
              <a:t> </a:t>
            </a:r>
            <a:r>
              <a:rPr lang="ru-RU" sz="2400" dirty="0" err="1" smtClean="0"/>
              <a:t>студентоми</a:t>
            </a:r>
            <a:r>
              <a:rPr lang="ru-RU" sz="2400" dirty="0" smtClean="0"/>
              <a:t> </a:t>
            </a:r>
            <a:r>
              <a:rPr lang="ru-RU" sz="2400" dirty="0" err="1"/>
              <a:t>навиків</a:t>
            </a:r>
            <a:r>
              <a:rPr lang="ru-RU" sz="2400" dirty="0"/>
              <a:t> </a:t>
            </a:r>
            <a:r>
              <a:rPr lang="ru-RU" sz="2400" dirty="0" err="1"/>
              <a:t>щодо</a:t>
            </a:r>
            <a:r>
              <a:rPr lang="ru-RU" sz="2400" dirty="0"/>
              <a:t> </a:t>
            </a:r>
            <a:r>
              <a:rPr lang="ru-RU" sz="2400" dirty="0" err="1"/>
              <a:t>вимог</a:t>
            </a:r>
            <a:r>
              <a:rPr lang="ru-RU" sz="2400" dirty="0"/>
              <a:t> до </a:t>
            </a:r>
            <a:r>
              <a:rPr lang="ru-RU" sz="2400" dirty="0" err="1"/>
              <a:t>технічних</a:t>
            </a:r>
            <a:r>
              <a:rPr lang="ru-RU" sz="2400" dirty="0"/>
              <a:t> </a:t>
            </a:r>
            <a:r>
              <a:rPr lang="ru-RU" sz="2400" dirty="0" err="1"/>
              <a:t>засобів</a:t>
            </a:r>
            <a:r>
              <a:rPr lang="ru-RU" sz="2400" dirty="0"/>
              <a:t> у </a:t>
            </a:r>
            <a:r>
              <a:rPr lang="ru-RU" sz="2400" dirty="0" err="1"/>
              <a:t>фізичній</a:t>
            </a:r>
            <a:r>
              <a:rPr lang="ru-RU" sz="2400" dirty="0"/>
              <a:t> </a:t>
            </a:r>
            <a:r>
              <a:rPr lang="ru-RU" sz="2400" dirty="0" err="1"/>
              <a:t>реабілітації</a:t>
            </a:r>
            <a:r>
              <a:rPr lang="ru-RU" sz="2400" dirty="0"/>
              <a:t>, </a:t>
            </a:r>
            <a:r>
              <a:rPr lang="ru-RU" sz="2400" dirty="0" err="1" smtClean="0"/>
              <a:t>показань</a:t>
            </a:r>
            <a:r>
              <a:rPr lang="ru-RU" sz="2400" dirty="0" smtClean="0"/>
              <a:t> </a:t>
            </a:r>
            <a:r>
              <a:rPr lang="ru-RU" sz="2400" dirty="0"/>
              <a:t>та </a:t>
            </a:r>
            <a:r>
              <a:rPr lang="ru-RU" sz="2400" dirty="0" err="1" smtClean="0"/>
              <a:t>протипоказань</a:t>
            </a:r>
            <a:r>
              <a:rPr lang="ru-RU" sz="2400" dirty="0" smtClean="0"/>
              <a:t> </a:t>
            </a:r>
            <a:r>
              <a:rPr lang="ru-RU" sz="2400" dirty="0"/>
              <a:t>до </a:t>
            </a:r>
            <a:r>
              <a:rPr lang="ru-RU" sz="2400" dirty="0" err="1"/>
              <a:t>використання</a:t>
            </a:r>
            <a:r>
              <a:rPr lang="ru-RU" sz="2400" dirty="0"/>
              <a:t>, </a:t>
            </a:r>
            <a:r>
              <a:rPr lang="ru-RU" sz="2400" dirty="0" err="1"/>
              <a:t>особливостей</a:t>
            </a:r>
            <a:r>
              <a:rPr lang="ru-RU" sz="2400" dirty="0"/>
              <a:t> </a:t>
            </a:r>
            <a:r>
              <a:rPr lang="ru-RU" sz="2400" dirty="0" err="1"/>
              <a:t>використання</a:t>
            </a:r>
            <a:r>
              <a:rPr lang="ru-RU" sz="2400" dirty="0"/>
              <a:t> </a:t>
            </a:r>
            <a:r>
              <a:rPr lang="ru-RU" sz="2400" dirty="0" err="1"/>
              <a:t>технічних</a:t>
            </a:r>
            <a:r>
              <a:rPr lang="ru-RU" sz="2400" dirty="0"/>
              <a:t> </a:t>
            </a:r>
            <a:r>
              <a:rPr lang="ru-RU" sz="2400" dirty="0" err="1"/>
              <a:t>засобів</a:t>
            </a:r>
            <a:r>
              <a:rPr lang="ru-RU" sz="2400" dirty="0"/>
              <a:t> при </a:t>
            </a:r>
            <a:r>
              <a:rPr lang="ru-RU" sz="2400" dirty="0" err="1"/>
              <a:t>різних</a:t>
            </a:r>
            <a:r>
              <a:rPr lang="ru-RU" sz="2400" dirty="0"/>
              <a:t> </a:t>
            </a:r>
            <a:r>
              <a:rPr lang="ru-RU" sz="2400" dirty="0" err="1"/>
              <a:t>нозологіях</a:t>
            </a:r>
            <a:r>
              <a:rPr lang="ru-RU" sz="2400" dirty="0"/>
              <a:t>.</a:t>
            </a:r>
          </a:p>
        </p:txBody>
      </p:sp>
      <p:pic>
        <p:nvPicPr>
          <p:cNvPr id="1026" name="Picture 2" descr="Зміни до ПОРЯДКУ забезпечення осіб з інвалідністю технічними 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05786" y="3797562"/>
            <a:ext cx="3835748" cy="30604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881000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2251" y="0"/>
            <a:ext cx="9404723" cy="1081825"/>
          </a:xfrm>
        </p:spPr>
        <p:txBody>
          <a:bodyPr/>
          <a:lstStyle/>
          <a:p>
            <a:pPr algn="ctr"/>
            <a:r>
              <a:rPr lang="uk-UA" sz="3200" b="1" dirty="0" smtClean="0"/>
              <a:t>У результаті опанування навчальною дисципліною студенти повинні:</a:t>
            </a:r>
            <a:endParaRPr lang="ru-RU" sz="32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32251" y="1171977"/>
            <a:ext cx="10984493" cy="5512158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uk-UA" b="1" u="sng" dirty="0" smtClean="0"/>
              <a:t>знати: </a:t>
            </a:r>
          </a:p>
          <a:p>
            <a:pPr marL="0" indent="0" algn="just">
              <a:buNone/>
            </a:pPr>
            <a:r>
              <a:rPr lang="uk-UA" dirty="0" smtClean="0"/>
              <a:t>- особливості використання технічних засобів у фізичній реабілітації; </a:t>
            </a:r>
          </a:p>
          <a:p>
            <a:pPr algn="just">
              <a:buFontTx/>
              <a:buChar char="-"/>
            </a:pPr>
            <a:r>
              <a:rPr lang="uk-UA" dirty="0" smtClean="0"/>
              <a:t>різновиди та призначення технічних засобів; </a:t>
            </a:r>
          </a:p>
          <a:p>
            <a:pPr algn="just">
              <a:buFontTx/>
              <a:buChar char="-"/>
            </a:pPr>
            <a:r>
              <a:rPr lang="uk-UA" dirty="0" smtClean="0"/>
              <a:t>показання та протипоказання до застосування технічних засобів; </a:t>
            </a:r>
          </a:p>
          <a:p>
            <a:pPr algn="just">
              <a:buFontTx/>
              <a:buChar char="-"/>
            </a:pPr>
            <a:r>
              <a:rPr lang="uk-UA" dirty="0" smtClean="0"/>
              <a:t>особливості використання технічних засобів із лікувальною чи профілактичною метою; </a:t>
            </a:r>
          </a:p>
          <a:p>
            <a:pPr algn="just">
              <a:buFontTx/>
              <a:buChar char="-"/>
            </a:pPr>
            <a:r>
              <a:rPr lang="uk-UA" dirty="0" smtClean="0"/>
              <a:t>характеристику окремих засобів, які використовуються для відновлення функцій при уражені нервової системи та опорно-рухового апарату.</a:t>
            </a:r>
          </a:p>
          <a:p>
            <a:pPr algn="just"/>
            <a:r>
              <a:rPr lang="uk-UA" b="1" dirty="0" smtClean="0"/>
              <a:t>вміти:</a:t>
            </a:r>
            <a:r>
              <a:rPr lang="uk-UA" dirty="0" smtClean="0"/>
              <a:t> </a:t>
            </a:r>
          </a:p>
          <a:p>
            <a:pPr algn="just">
              <a:buFontTx/>
              <a:buChar char="-"/>
            </a:pPr>
            <a:r>
              <a:rPr lang="uk-UA" dirty="0" smtClean="0"/>
              <a:t>формулювати проблему яка розглядається; </a:t>
            </a:r>
          </a:p>
          <a:p>
            <a:pPr marL="0" indent="0" algn="just">
              <a:buNone/>
            </a:pPr>
            <a:r>
              <a:rPr lang="uk-UA" dirty="0" smtClean="0"/>
              <a:t>- визначити мету і завдання дослідження; </a:t>
            </a:r>
          </a:p>
          <a:p>
            <a:pPr algn="just">
              <a:buFontTx/>
              <a:buChar char="-"/>
            </a:pPr>
            <a:r>
              <a:rPr lang="uk-UA" dirty="0" smtClean="0"/>
              <a:t>відбирати попередні знання, які необхідні для планування і виконання спостережень та інтерпретації його результатів. </a:t>
            </a:r>
          </a:p>
          <a:p>
            <a:pPr algn="just">
              <a:buFontTx/>
              <a:buChar char="-"/>
            </a:pPr>
            <a:r>
              <a:rPr lang="uk-UA" dirty="0" smtClean="0"/>
              <a:t>підбирати для пацієнта той чи інший допоміжний засіб, враховуючи особливості захворювання; </a:t>
            </a:r>
          </a:p>
          <a:p>
            <a:pPr algn="just">
              <a:buFontTx/>
              <a:buChar char="-"/>
            </a:pPr>
            <a:r>
              <a:rPr lang="uk-UA" dirty="0" smtClean="0"/>
              <a:t>оперувати принципами роботи новою сучасною апаратурою.</a:t>
            </a: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293135458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он">
  <a:themeElements>
    <a:clrScheme name="Ion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16</TotalTime>
  <Words>155</Words>
  <Application>Microsoft Office PowerPoint</Application>
  <PresentationFormat>Широкоэкранный</PresentationFormat>
  <Paragraphs>18</Paragraphs>
  <Slides>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8" baseType="lpstr">
      <vt:lpstr>Arial</vt:lpstr>
      <vt:lpstr>Century Gothic</vt:lpstr>
      <vt:lpstr>Wingdings 3</vt:lpstr>
      <vt:lpstr>Ион</vt:lpstr>
      <vt:lpstr>Технічні засоби реабілітації та допоміжні технології</vt:lpstr>
      <vt:lpstr>Мета навчальної дисципліни:</vt:lpstr>
      <vt:lpstr>Завдання навчальної дисципліни:</vt:lpstr>
      <vt:lpstr>У результаті опанування навчальною дисципліною студенти повинні: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Технічні засоби реабілітації та допоміжні технології</dc:title>
  <dc:creator>Asus</dc:creator>
  <cp:lastModifiedBy>Asus</cp:lastModifiedBy>
  <cp:revision>2</cp:revision>
  <dcterms:created xsi:type="dcterms:W3CDTF">2020-07-07T09:54:23Z</dcterms:created>
  <dcterms:modified xsi:type="dcterms:W3CDTF">2020-07-07T10:11:08Z</dcterms:modified>
</cp:coreProperties>
</file>