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6" r:id="rId3"/>
    <p:sldId id="264" r:id="rId4"/>
    <p:sldId id="267" r:id="rId5"/>
    <p:sldId id="257" r:id="rId6"/>
    <p:sldId id="258" r:id="rId7"/>
    <p:sldId id="265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365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788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5693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420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253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1069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821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353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759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196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419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376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33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34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382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890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005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422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2300" y="1300785"/>
            <a:ext cx="9818688" cy="2509213"/>
          </a:xfrm>
        </p:spPr>
        <p:txBody>
          <a:bodyPr>
            <a:normAutofit/>
          </a:bodyPr>
          <a:lstStyle/>
          <a:p>
            <a:r>
              <a:rPr lang="uk-UA" sz="5400" b="1" dirty="0" smtClean="0"/>
              <a:t>Хімія природних, стічних вод та атмосфери</a:t>
            </a:r>
            <a:endParaRPr lang="uk-UA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55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900" y="58847"/>
            <a:ext cx="11887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Можливість забезпечення екологічних умов та політики охорони, раціонального використання водного басейну, якості питної води, створення запасів прісних вод нерозривно пов’язана із відповідним правовим механізмом. Правові засади політики району у цьому напрямку сформовані і продовжують розвиватися на національному (державному), регіональному (обласному) та місцевому (районному та адміністративних одиницях – міських, селищних і сільських рад) рівнях.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національному рівні існує система екологічного законодавства, яка включає законодавчі та підзаконні акти, що закріплюють екологічні права та обов’язки громадян, екологічні інтереси держави та юридичних осіб, механізми їх реалізації і захисту, регулюють відносини у галузі використання, відтворення та охорони  </a:t>
            </a: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водних, повітряних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й інших природних ресурсів, визначають режими територій та об’єктів особливої охорони і забезпечують вимоги екологічної безпеки в Україні. Крім того, різні галузі законодавства включають еколого-правові норми, спрямовані на впровадження системи еколого-правових вимог щодо використання природних ресурсів, охорони довкілля та забезпечення екологічної безпеки в процесі законотворчої,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виконавчо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-розпорядчої, підприємницької, науково-технічної та інших сфер діяльності.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01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1092200"/>
            <a:ext cx="9931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/>
              <a:t>Предметом вивчення навчальної дисципліни є особливості природокористування</a:t>
            </a:r>
            <a:r>
              <a:rPr lang="uk-UA" sz="3200" dirty="0"/>
              <a:t>, </a:t>
            </a:r>
            <a:r>
              <a:rPr lang="uk-UA" sz="3200" dirty="0" smtClean="0"/>
              <a:t>природні ресурси</a:t>
            </a:r>
            <a:r>
              <a:rPr lang="uk-UA" sz="3200" dirty="0"/>
              <a:t>, проблеми, </a:t>
            </a:r>
            <a:r>
              <a:rPr lang="uk-UA" sz="3200" dirty="0" smtClean="0"/>
              <a:t>що виникають у результаті хижацького ставлення до навколишнього середовища, принципи раціонального використання природних ресурсів</a:t>
            </a:r>
            <a:r>
              <a:rPr lang="uk-UA" sz="3200" dirty="0"/>
              <a:t>, </a:t>
            </a:r>
            <a:r>
              <a:rPr lang="uk-UA" sz="3200" dirty="0" smtClean="0"/>
              <a:t>напрямки оптимізації компонентів географічної оболонки</a:t>
            </a:r>
            <a:r>
              <a:rPr lang="uk-UA" sz="2800" dirty="0"/>
              <a:t>.</a:t>
            </a:r>
            <a:r>
              <a:rPr lang="uk-UA" sz="3200" dirty="0" smtClean="0"/>
              <a:t> 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650167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200" y="444838"/>
            <a:ext cx="11176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дисципліни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ознайомлення студентів з основними процесами в гідросфері Землі при взаємодії з атмосферою, а також під впливом господарської діяльності людини та надати студентам знання про призначення та облаштування систем водокористування для різних галузей народного господарства, їх вимог до води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0200" y="2351544"/>
            <a:ext cx="11861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результаті вивчення навчальної дисципліни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Теоретичні завдання: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 основи процесів в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гідросфері та атмосфері;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кругообіг води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водні ресурси Землі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 та хімічні властивості природних вод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аналітичного контролю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повітря, природних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стічних вод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 норм ПДК по різним компонентам для стічних вод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 очистки води від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грубодисперсних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домішок, суспензій і емульсій, розчинених газів, сольових домішок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 нейтралізації та термічного знешкодження стічних вод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різновидності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йонообмінної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мембранної технологій; </a:t>
            </a:r>
          </a:p>
        </p:txBody>
      </p:sp>
    </p:spTree>
    <p:extLst>
      <p:ext uri="{BB962C8B-B14F-4D97-AF65-F5344CB8AC3E}">
        <p14:creationId xmlns:p14="http://schemas.microsoft.com/office/powerpoint/2010/main" val="3826534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7500" y="25360"/>
            <a:ext cx="118745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Практичні: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визначати гідрографічну характеристику ріки та її басейну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 аналіз водного режиму ріки, стоку на заданій території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аналізувати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 та воду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загальним і індивідуальним показникам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вибирати методи очистки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 та води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контролю процесу очистки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знати методи аналізу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повітря, природних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стічних вод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дати висновок про можливість використання певної стічної води, як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зворотного водокористування</a:t>
            </a:r>
          </a:p>
          <a:p>
            <a:pPr lv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про взаємозв’язки природних фізико-хімічних процесів літосфери, гідросфери та атмосфери;</a:t>
            </a:r>
          </a:p>
          <a:p>
            <a:pPr lv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-сформувати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про основні геохімічні цикли біогенних елементах в біосфері та вплив на них техногенезу; </a:t>
            </a:r>
          </a:p>
          <a:p>
            <a:pPr lv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-сформувати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про методи раціонального використання атмосферного повітря,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грунту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природних вод;</a:t>
            </a:r>
          </a:p>
          <a:p>
            <a:pPr lv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-сформувати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про методи охорони навколишнього середовища</a:t>
            </a: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5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9400" y="79622"/>
            <a:ext cx="115824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/>
              <a:t>Зміст курсу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уявлення про навколишнє середовище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Глобальні природні цикли елементів 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речовин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Токсиканти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 якості навколишнього середовища 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Екологічна хімія атмосфери. плив хімічних елементів 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сполук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якість атмосфери. 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Екологічна хімія гідросфери.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 хімічних елементів 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сполук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якість води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контролю та моніторинг природних вод</a:t>
            </a:r>
          </a:p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моніторинг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атмосферного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Екологічні проблеми хімії гідросфери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Екологічні проблеми хімії літосфери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Екологічні проблеми хімії атмосфери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Екологія і енергетика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Техногенні забруднення навколишнього середовища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 хімічних методів захисту навколишнього середовища</a:t>
            </a:r>
          </a:p>
        </p:txBody>
      </p:sp>
    </p:spTree>
    <p:extLst>
      <p:ext uri="{BB962C8B-B14F-4D97-AF65-F5344CB8AC3E}">
        <p14:creationId xmlns:p14="http://schemas.microsoft.com/office/powerpoint/2010/main" val="14730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13648"/>
            <a:ext cx="119761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705" algn="ctr">
              <a:spcAft>
                <a:spcPts val="0"/>
              </a:spcAft>
            </a:pP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Парниковий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ефект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парникові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гази,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джерела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поглиначі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парникових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газів</a:t>
            </a:r>
            <a:endParaRPr lang="uk-UA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79705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Останні роки ми помічаємо потепління клімату. Літо стає жаркішим, зима – м’якшою. Вчені помітили, що в останні 100-130 років наша атмосфера помітно потеплішала і цей процес невмолимо продовжується, середня температура вперто повзе вверх. Як видно з малюнку 1, лише за останні 100 років середньорічна температура підвищилась щонайменше на 0,3-0,6</a:t>
            </a:r>
            <a:r>
              <a:rPr lang="uk-UA" sz="24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С.</a:t>
            </a: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179705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Глобальне потепління пояснюють так званим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парниковим ефектом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Суть його полягає в наступному. Земля отримує енергію Сонця в основному у видимій частині спектру, а сама, оскільки є набагато більш холодним тілом, випромінює в  космічний простір головним чином інфрачервоні промені. Але багато газів, які знаходяться в атмосфері – водяний пар, вуглекислий газ, метан, окисли азоту та інші – прозорі для видимих променів, але активно поглинають інфрачервоні,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утримаючи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тим самим в атмосфері частину тепла, яку ті повинні були б  віддавати в космос. Таким чином, на поверхні Землі утримується температура на рівні, придатному для життя. Затримуючи тепло в атмосфері Землі, ці гази створюють ефект, який називається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парниковим,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а гази –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парниковими 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449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19101"/>
            <a:ext cx="7823200" cy="4659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0200" y="5575300"/>
            <a:ext cx="956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Чекаємо Вас на нашому курсі!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2242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988</TotalTime>
  <Words>632</Words>
  <Application>Microsoft Office PowerPoint</Application>
  <PresentationFormat>Широкоэкранный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Tw Cen MT</vt:lpstr>
      <vt:lpstr>Капля</vt:lpstr>
      <vt:lpstr>Хімія природних, стічних вод та атмосфери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35</cp:revision>
  <dcterms:created xsi:type="dcterms:W3CDTF">2020-08-12T13:34:10Z</dcterms:created>
  <dcterms:modified xsi:type="dcterms:W3CDTF">2020-08-13T17:44:42Z</dcterms:modified>
</cp:coreProperties>
</file>