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62" r:id="rId4"/>
    <p:sldId id="257" r:id="rId5"/>
    <p:sldId id="258" r:id="rId6"/>
    <p:sldId id="259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#5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8AB9EC-15DF-4275-BF4F-1D92388F7F69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DA144D0-471E-40ED-94EB-4DF8DBA7A693}">
      <dgm:prSet phldrT="[Текст]"/>
      <dgm:spPr/>
      <dgm:t>
        <a:bodyPr/>
        <a:lstStyle/>
        <a:p>
          <a:r>
            <a:rPr lang="uk-UA" b="1" dirty="0" smtClean="0"/>
            <a:t>Перший етап </a:t>
          </a:r>
          <a:r>
            <a:rPr lang="uk-UA" b="1" i="1" dirty="0" smtClean="0"/>
            <a:t>“</a:t>
          </a:r>
          <a:r>
            <a:rPr lang="en-US" i="1" dirty="0" smtClean="0"/>
            <a:t>Pleased to Meet You</a:t>
          </a:r>
          <a:r>
            <a:rPr lang="uk-UA" i="1" dirty="0" smtClean="0"/>
            <a:t>”</a:t>
          </a:r>
          <a:r>
            <a:rPr lang="uk-UA" b="1" i="1" dirty="0" smtClean="0"/>
            <a:t>. </a:t>
          </a:r>
          <a:endParaRPr lang="ru-RU" dirty="0"/>
        </a:p>
      </dgm:t>
    </dgm:pt>
    <dgm:pt modelId="{F77D37E0-6EF2-46E3-B2CD-86A4BE36BC12}" type="parTrans" cxnId="{3C07A376-D60A-4DB7-88DA-AA1832675F0B}">
      <dgm:prSet/>
      <dgm:spPr/>
      <dgm:t>
        <a:bodyPr/>
        <a:lstStyle/>
        <a:p>
          <a:endParaRPr lang="ru-RU"/>
        </a:p>
      </dgm:t>
    </dgm:pt>
    <dgm:pt modelId="{1293F2EA-CA18-4F4F-8AEF-F7375FD0CE16}" type="sibTrans" cxnId="{3C07A376-D60A-4DB7-88DA-AA1832675F0B}">
      <dgm:prSet/>
      <dgm:spPr/>
      <dgm:t>
        <a:bodyPr/>
        <a:lstStyle/>
        <a:p>
          <a:endParaRPr lang="ru-RU"/>
        </a:p>
      </dgm:t>
    </dgm:pt>
    <dgm:pt modelId="{55F7AD9C-6DE9-4078-8ED9-2092E9D352BC}">
      <dgm:prSet phldrT="[Текст]"/>
      <dgm:spPr/>
      <dgm:t>
        <a:bodyPr/>
        <a:lstStyle/>
        <a:p>
          <a:r>
            <a:rPr lang="uk-UA" b="1" dirty="0" smtClean="0"/>
            <a:t>Другий етап </a:t>
          </a:r>
          <a:r>
            <a:rPr lang="ru-RU" b="1" i="1" dirty="0" smtClean="0"/>
            <a:t>“</a:t>
          </a:r>
          <a:r>
            <a:rPr lang="uk-UA" b="1" i="1" dirty="0" err="1" smtClean="0"/>
            <a:t>Experts</a:t>
          </a:r>
          <a:r>
            <a:rPr lang="ru-RU" b="1" i="1" dirty="0" smtClean="0"/>
            <a:t>”</a:t>
          </a:r>
          <a:r>
            <a:rPr lang="uk-UA" b="1" dirty="0" smtClean="0"/>
            <a:t>. </a:t>
          </a:r>
          <a:endParaRPr lang="ru-RU" dirty="0"/>
        </a:p>
      </dgm:t>
    </dgm:pt>
    <dgm:pt modelId="{55CD40A0-BD34-4D8D-B6E9-01BACE8B24CA}" type="parTrans" cxnId="{4A81692B-EC8F-44EC-A58E-B055E2A1B85B}">
      <dgm:prSet/>
      <dgm:spPr/>
      <dgm:t>
        <a:bodyPr/>
        <a:lstStyle/>
        <a:p>
          <a:endParaRPr lang="ru-RU"/>
        </a:p>
      </dgm:t>
    </dgm:pt>
    <dgm:pt modelId="{202C7A10-0846-4BED-9565-725C6B161D78}" type="sibTrans" cxnId="{4A81692B-EC8F-44EC-A58E-B055E2A1B85B}">
      <dgm:prSet/>
      <dgm:spPr/>
      <dgm:t>
        <a:bodyPr/>
        <a:lstStyle/>
        <a:p>
          <a:endParaRPr lang="ru-RU"/>
        </a:p>
      </dgm:t>
    </dgm:pt>
    <dgm:pt modelId="{7C05C2D4-4140-4690-933A-72B4CD919C63}">
      <dgm:prSet phldrT="[Текст]"/>
      <dgm:spPr/>
      <dgm:t>
        <a:bodyPr/>
        <a:lstStyle/>
        <a:p>
          <a:r>
            <a:rPr lang="uk-UA" b="1" dirty="0" smtClean="0"/>
            <a:t>Третій етап </a:t>
          </a:r>
          <a:r>
            <a:rPr lang="uk-UA" b="1" i="1" dirty="0" smtClean="0"/>
            <a:t>“</a:t>
          </a:r>
          <a:r>
            <a:rPr lang="uk-UA" b="1" i="1" dirty="0" err="1" smtClean="0"/>
            <a:t>The</a:t>
          </a:r>
          <a:r>
            <a:rPr lang="uk-UA" b="1" i="1" dirty="0" smtClean="0"/>
            <a:t> </a:t>
          </a:r>
          <a:r>
            <a:rPr lang="en-US" b="1" i="1" dirty="0" smtClean="0"/>
            <a:t>A</a:t>
          </a:r>
          <a:r>
            <a:rPr lang="uk-UA" b="1" i="1" dirty="0" err="1" smtClean="0"/>
            <a:t>rt</a:t>
          </a:r>
          <a:r>
            <a:rPr lang="uk-UA" b="1" i="1" dirty="0" smtClean="0"/>
            <a:t> </a:t>
          </a:r>
          <a:r>
            <a:rPr lang="uk-UA" b="1" i="1" dirty="0" err="1" smtClean="0"/>
            <a:t>of</a:t>
          </a:r>
          <a:r>
            <a:rPr lang="uk-UA" b="1" i="1" dirty="0" smtClean="0"/>
            <a:t> </a:t>
          </a:r>
          <a:r>
            <a:rPr lang="en-US" b="1" i="1" dirty="0" smtClean="0"/>
            <a:t>C</a:t>
          </a:r>
          <a:r>
            <a:rPr lang="uk-UA" b="1" i="1" dirty="0" err="1" smtClean="0"/>
            <a:t>ommunication</a:t>
          </a:r>
          <a:r>
            <a:rPr lang="uk-UA" b="1" i="1" dirty="0" smtClean="0"/>
            <a:t>”.</a:t>
          </a:r>
          <a:r>
            <a:rPr lang="uk-UA" b="1" dirty="0" smtClean="0"/>
            <a:t> </a:t>
          </a:r>
          <a:endParaRPr lang="ru-RU" dirty="0"/>
        </a:p>
      </dgm:t>
    </dgm:pt>
    <dgm:pt modelId="{0CD02827-1646-45A0-BA6A-C42C52F5D772}" type="parTrans" cxnId="{B41CEEDD-FFD1-4986-B473-7511EE14D759}">
      <dgm:prSet/>
      <dgm:spPr/>
      <dgm:t>
        <a:bodyPr/>
        <a:lstStyle/>
        <a:p>
          <a:endParaRPr lang="ru-RU"/>
        </a:p>
      </dgm:t>
    </dgm:pt>
    <dgm:pt modelId="{BEA8B7F9-C4CA-4E98-B48C-BE34EAA1FE12}" type="sibTrans" cxnId="{B41CEEDD-FFD1-4986-B473-7511EE14D759}">
      <dgm:prSet/>
      <dgm:spPr/>
      <dgm:t>
        <a:bodyPr/>
        <a:lstStyle/>
        <a:p>
          <a:endParaRPr lang="ru-RU"/>
        </a:p>
      </dgm:t>
    </dgm:pt>
    <dgm:pt modelId="{C9A98BEA-3E73-4F6B-BBC7-31E13F6F8830}">
      <dgm:prSet phldrT="[Текст]"/>
      <dgm:spPr/>
      <dgm:t>
        <a:bodyPr/>
        <a:lstStyle/>
        <a:p>
          <a:r>
            <a:rPr lang="uk-UA" b="1" dirty="0" smtClean="0"/>
            <a:t>Четвертий етап</a:t>
          </a:r>
          <a:r>
            <a:rPr lang="uk-UA" b="1" i="1" dirty="0" smtClean="0"/>
            <a:t> </a:t>
          </a:r>
          <a:r>
            <a:rPr lang="en-US" b="1" i="1" dirty="0" smtClean="0"/>
            <a:t>“</a:t>
          </a:r>
          <a:r>
            <a:rPr lang="uk-UA" b="1" i="1" dirty="0" err="1" smtClean="0"/>
            <a:t>An</a:t>
          </a:r>
          <a:r>
            <a:rPr lang="uk-UA" b="1" i="1" dirty="0" smtClean="0"/>
            <a:t> </a:t>
          </a:r>
          <a:r>
            <a:rPr lang="uk-UA" b="1" i="1" dirty="0" err="1" smtClean="0"/>
            <a:t>English</a:t>
          </a:r>
          <a:r>
            <a:rPr lang="uk-UA" b="1" i="1" dirty="0" smtClean="0"/>
            <a:t> </a:t>
          </a:r>
          <a:r>
            <a:rPr lang="uk-UA" b="1" i="1" dirty="0" err="1" smtClean="0"/>
            <a:t>Lesson</a:t>
          </a:r>
          <a:r>
            <a:rPr lang="uk-UA" b="1" i="1" dirty="0" smtClean="0"/>
            <a:t> </a:t>
          </a:r>
          <a:r>
            <a:rPr lang="uk-UA" b="1" i="1" dirty="0" err="1" smtClean="0"/>
            <a:t>in</a:t>
          </a:r>
          <a:r>
            <a:rPr lang="uk-UA" b="1" i="1" dirty="0" smtClean="0"/>
            <a:t> </a:t>
          </a:r>
          <a:r>
            <a:rPr lang="uk-UA" b="1" i="1" dirty="0" err="1" smtClean="0"/>
            <a:t>the</a:t>
          </a:r>
          <a:r>
            <a:rPr lang="uk-UA" b="1" i="1" dirty="0" smtClean="0"/>
            <a:t> Twenty-First C</a:t>
          </a:r>
          <a:r>
            <a:rPr lang="en-US" b="1" i="1" dirty="0" smtClean="0"/>
            <a:t>e</a:t>
          </a:r>
          <a:r>
            <a:rPr lang="uk-UA" b="1" i="1" dirty="0" err="1" smtClean="0"/>
            <a:t>ntury</a:t>
          </a:r>
          <a:r>
            <a:rPr lang="en-US" b="1" i="1" dirty="0" smtClean="0"/>
            <a:t>”</a:t>
          </a:r>
          <a:r>
            <a:rPr lang="uk-UA" b="1" i="1" dirty="0" smtClean="0"/>
            <a:t>. </a:t>
          </a:r>
          <a:endParaRPr lang="ru-RU" dirty="0"/>
        </a:p>
      </dgm:t>
    </dgm:pt>
    <dgm:pt modelId="{C7E363A4-6D8D-4BD6-B84F-AE221F41E262}" type="parTrans" cxnId="{21AB1424-C6B2-4AF5-AABF-23F924702C28}">
      <dgm:prSet/>
      <dgm:spPr/>
      <dgm:t>
        <a:bodyPr/>
        <a:lstStyle/>
        <a:p>
          <a:endParaRPr lang="ru-RU"/>
        </a:p>
      </dgm:t>
    </dgm:pt>
    <dgm:pt modelId="{963EFAC7-B35C-4641-8056-1C670B845415}" type="sibTrans" cxnId="{21AB1424-C6B2-4AF5-AABF-23F924702C28}">
      <dgm:prSet/>
      <dgm:spPr/>
      <dgm:t>
        <a:bodyPr/>
        <a:lstStyle/>
        <a:p>
          <a:endParaRPr lang="ru-RU"/>
        </a:p>
      </dgm:t>
    </dgm:pt>
    <dgm:pt modelId="{B5D2497E-C1CE-4448-A7E2-24103377B1FE}">
      <dgm:prSet phldrT="[Текст]"/>
      <dgm:spPr/>
      <dgm:t>
        <a:bodyPr/>
        <a:lstStyle/>
        <a:p>
          <a:r>
            <a:rPr lang="uk-UA" b="1" dirty="0" smtClean="0"/>
            <a:t>П’ятий етап </a:t>
          </a:r>
          <a:r>
            <a:rPr lang="en-US" b="1" i="1" dirty="0" smtClean="0"/>
            <a:t>“Welcome to Profession”</a:t>
          </a:r>
          <a:r>
            <a:rPr lang="uk-UA" dirty="0" smtClean="0"/>
            <a:t>. </a:t>
          </a:r>
          <a:endParaRPr lang="ru-RU" dirty="0"/>
        </a:p>
      </dgm:t>
    </dgm:pt>
    <dgm:pt modelId="{EAC8D942-5100-4A8E-8771-D92B252A5BDB}" type="parTrans" cxnId="{522E71F9-33A1-4946-A1A7-1E1154FF3171}">
      <dgm:prSet/>
      <dgm:spPr/>
      <dgm:t>
        <a:bodyPr/>
        <a:lstStyle/>
        <a:p>
          <a:endParaRPr lang="ru-RU"/>
        </a:p>
      </dgm:t>
    </dgm:pt>
    <dgm:pt modelId="{16249A61-C2D3-4D5D-87BA-02CB831753ED}" type="sibTrans" cxnId="{522E71F9-33A1-4946-A1A7-1E1154FF3171}">
      <dgm:prSet/>
      <dgm:spPr/>
      <dgm:t>
        <a:bodyPr/>
        <a:lstStyle/>
        <a:p>
          <a:endParaRPr lang="ru-RU"/>
        </a:p>
      </dgm:t>
    </dgm:pt>
    <dgm:pt modelId="{B42A2E22-99D4-46A7-B5AB-2A49D79EE0B5}" type="pres">
      <dgm:prSet presAssocID="{A78AB9EC-15DF-4275-BF4F-1D92388F7F6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9B2CF88-1F31-40C9-B345-46E19DFD77EC}" type="pres">
      <dgm:prSet presAssocID="{8DA144D0-471E-40ED-94EB-4DF8DBA7A69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CA1775-2823-4C8B-B05F-F8450B5FE1FD}" type="pres">
      <dgm:prSet presAssocID="{1293F2EA-CA18-4F4F-8AEF-F7375FD0CE16}" presName="sibTrans" presStyleLbl="sibTrans1D1" presStyleIdx="0" presStyleCnt="4"/>
      <dgm:spPr/>
      <dgm:t>
        <a:bodyPr/>
        <a:lstStyle/>
        <a:p>
          <a:endParaRPr lang="ru-RU"/>
        </a:p>
      </dgm:t>
    </dgm:pt>
    <dgm:pt modelId="{397660AB-1852-4683-9702-4367F02DD818}" type="pres">
      <dgm:prSet presAssocID="{1293F2EA-CA18-4F4F-8AEF-F7375FD0CE16}" presName="connectorText" presStyleLbl="sibTrans1D1" presStyleIdx="0" presStyleCnt="4"/>
      <dgm:spPr/>
      <dgm:t>
        <a:bodyPr/>
        <a:lstStyle/>
        <a:p>
          <a:endParaRPr lang="ru-RU"/>
        </a:p>
      </dgm:t>
    </dgm:pt>
    <dgm:pt modelId="{3CE79456-677F-492C-AFAA-4EB2AEB3FF7C}" type="pres">
      <dgm:prSet presAssocID="{55F7AD9C-6DE9-4078-8ED9-2092E9D352B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5BED9F-044A-4D0B-9314-5212888A52BB}" type="pres">
      <dgm:prSet presAssocID="{202C7A10-0846-4BED-9565-725C6B161D78}" presName="sibTrans" presStyleLbl="sibTrans1D1" presStyleIdx="1" presStyleCnt="4"/>
      <dgm:spPr/>
      <dgm:t>
        <a:bodyPr/>
        <a:lstStyle/>
        <a:p>
          <a:endParaRPr lang="ru-RU"/>
        </a:p>
      </dgm:t>
    </dgm:pt>
    <dgm:pt modelId="{E6F3C478-7793-4799-9065-B027DF02DC72}" type="pres">
      <dgm:prSet presAssocID="{202C7A10-0846-4BED-9565-725C6B161D78}" presName="connectorText" presStyleLbl="sibTrans1D1" presStyleIdx="1" presStyleCnt="4"/>
      <dgm:spPr/>
      <dgm:t>
        <a:bodyPr/>
        <a:lstStyle/>
        <a:p>
          <a:endParaRPr lang="ru-RU"/>
        </a:p>
      </dgm:t>
    </dgm:pt>
    <dgm:pt modelId="{9F311025-3A11-4A58-B3E0-207FA1FBD1CD}" type="pres">
      <dgm:prSet presAssocID="{7C05C2D4-4140-4690-933A-72B4CD919C6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290060-449B-4F75-91CF-47B437E25A48}" type="pres">
      <dgm:prSet presAssocID="{BEA8B7F9-C4CA-4E98-B48C-BE34EAA1FE12}" presName="sibTrans" presStyleLbl="sibTrans1D1" presStyleIdx="2" presStyleCnt="4"/>
      <dgm:spPr/>
      <dgm:t>
        <a:bodyPr/>
        <a:lstStyle/>
        <a:p>
          <a:endParaRPr lang="ru-RU"/>
        </a:p>
      </dgm:t>
    </dgm:pt>
    <dgm:pt modelId="{5DF8BCAA-E9B6-4663-A8F3-B85DEBD10F63}" type="pres">
      <dgm:prSet presAssocID="{BEA8B7F9-C4CA-4E98-B48C-BE34EAA1FE12}" presName="connectorText" presStyleLbl="sibTrans1D1" presStyleIdx="2" presStyleCnt="4"/>
      <dgm:spPr/>
      <dgm:t>
        <a:bodyPr/>
        <a:lstStyle/>
        <a:p>
          <a:endParaRPr lang="ru-RU"/>
        </a:p>
      </dgm:t>
    </dgm:pt>
    <dgm:pt modelId="{D771F37A-AE9F-4DD5-85C9-66090E62FB9A}" type="pres">
      <dgm:prSet presAssocID="{C9A98BEA-3E73-4F6B-BBC7-31E13F6F883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DA11E4-4158-448E-B025-FED65FCBF38C}" type="pres">
      <dgm:prSet presAssocID="{963EFAC7-B35C-4641-8056-1C670B845415}" presName="sibTrans" presStyleLbl="sibTrans1D1" presStyleIdx="3" presStyleCnt="4"/>
      <dgm:spPr/>
      <dgm:t>
        <a:bodyPr/>
        <a:lstStyle/>
        <a:p>
          <a:endParaRPr lang="ru-RU"/>
        </a:p>
      </dgm:t>
    </dgm:pt>
    <dgm:pt modelId="{3A05952F-1464-491B-AD5B-24C9A2DB0A62}" type="pres">
      <dgm:prSet presAssocID="{963EFAC7-B35C-4641-8056-1C670B845415}" presName="connectorText" presStyleLbl="sibTrans1D1" presStyleIdx="3" presStyleCnt="4"/>
      <dgm:spPr/>
      <dgm:t>
        <a:bodyPr/>
        <a:lstStyle/>
        <a:p>
          <a:endParaRPr lang="ru-RU"/>
        </a:p>
      </dgm:t>
    </dgm:pt>
    <dgm:pt modelId="{F8B2167F-B8EA-403B-B918-B13F12C41FBB}" type="pres">
      <dgm:prSet presAssocID="{B5D2497E-C1CE-4448-A7E2-24103377B1F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66AE04D-7E88-454B-926D-21FD38623CD2}" type="presOf" srcId="{1293F2EA-CA18-4F4F-8AEF-F7375FD0CE16}" destId="{A4CA1775-2823-4C8B-B05F-F8450B5FE1FD}" srcOrd="0" destOrd="0" presId="urn:microsoft.com/office/officeart/2005/8/layout/bProcess3"/>
    <dgm:cxn modelId="{EC6E5556-F6D7-433A-8643-9D9DF7193FB2}" type="presOf" srcId="{202C7A10-0846-4BED-9565-725C6B161D78}" destId="{E6F3C478-7793-4799-9065-B027DF02DC72}" srcOrd="1" destOrd="0" presId="urn:microsoft.com/office/officeart/2005/8/layout/bProcess3"/>
    <dgm:cxn modelId="{4A81692B-EC8F-44EC-A58E-B055E2A1B85B}" srcId="{A78AB9EC-15DF-4275-BF4F-1D92388F7F69}" destId="{55F7AD9C-6DE9-4078-8ED9-2092E9D352BC}" srcOrd="1" destOrd="0" parTransId="{55CD40A0-BD34-4D8D-B6E9-01BACE8B24CA}" sibTransId="{202C7A10-0846-4BED-9565-725C6B161D78}"/>
    <dgm:cxn modelId="{E7E3DA2A-ABC0-4D25-8653-0FFEE793DB9B}" type="presOf" srcId="{BEA8B7F9-C4CA-4E98-B48C-BE34EAA1FE12}" destId="{BC290060-449B-4F75-91CF-47B437E25A48}" srcOrd="0" destOrd="0" presId="urn:microsoft.com/office/officeart/2005/8/layout/bProcess3"/>
    <dgm:cxn modelId="{18AC2D45-A679-478D-81FE-D8B491FA0486}" type="presOf" srcId="{1293F2EA-CA18-4F4F-8AEF-F7375FD0CE16}" destId="{397660AB-1852-4683-9702-4367F02DD818}" srcOrd="1" destOrd="0" presId="urn:microsoft.com/office/officeart/2005/8/layout/bProcess3"/>
    <dgm:cxn modelId="{168CF2A8-6A7C-4148-AD86-A6935ADC9688}" type="presOf" srcId="{963EFAC7-B35C-4641-8056-1C670B845415}" destId="{3A05952F-1464-491B-AD5B-24C9A2DB0A62}" srcOrd="1" destOrd="0" presId="urn:microsoft.com/office/officeart/2005/8/layout/bProcess3"/>
    <dgm:cxn modelId="{A85EA5C2-005D-4787-8A92-8E1377CAABF9}" type="presOf" srcId="{963EFAC7-B35C-4641-8056-1C670B845415}" destId="{EFDA11E4-4158-448E-B025-FED65FCBF38C}" srcOrd="0" destOrd="0" presId="urn:microsoft.com/office/officeart/2005/8/layout/bProcess3"/>
    <dgm:cxn modelId="{58EC24E7-0C7D-4792-8F1C-9864FC53A6F1}" type="presOf" srcId="{C9A98BEA-3E73-4F6B-BBC7-31E13F6F8830}" destId="{D771F37A-AE9F-4DD5-85C9-66090E62FB9A}" srcOrd="0" destOrd="0" presId="urn:microsoft.com/office/officeart/2005/8/layout/bProcess3"/>
    <dgm:cxn modelId="{9661DC32-97F9-43E8-ACC4-E55FA28BCBBC}" type="presOf" srcId="{8DA144D0-471E-40ED-94EB-4DF8DBA7A693}" destId="{E9B2CF88-1F31-40C9-B345-46E19DFD77EC}" srcOrd="0" destOrd="0" presId="urn:microsoft.com/office/officeart/2005/8/layout/bProcess3"/>
    <dgm:cxn modelId="{174B43C8-08F1-401E-9ED6-2A878D87B21E}" type="presOf" srcId="{A78AB9EC-15DF-4275-BF4F-1D92388F7F69}" destId="{B42A2E22-99D4-46A7-B5AB-2A49D79EE0B5}" srcOrd="0" destOrd="0" presId="urn:microsoft.com/office/officeart/2005/8/layout/bProcess3"/>
    <dgm:cxn modelId="{B41CEEDD-FFD1-4986-B473-7511EE14D759}" srcId="{A78AB9EC-15DF-4275-BF4F-1D92388F7F69}" destId="{7C05C2D4-4140-4690-933A-72B4CD919C63}" srcOrd="2" destOrd="0" parTransId="{0CD02827-1646-45A0-BA6A-C42C52F5D772}" sibTransId="{BEA8B7F9-C4CA-4E98-B48C-BE34EAA1FE12}"/>
    <dgm:cxn modelId="{F39B41AD-F42C-466A-87C2-C6EF016E52A1}" type="presOf" srcId="{202C7A10-0846-4BED-9565-725C6B161D78}" destId="{585BED9F-044A-4D0B-9314-5212888A52BB}" srcOrd="0" destOrd="0" presId="urn:microsoft.com/office/officeart/2005/8/layout/bProcess3"/>
    <dgm:cxn modelId="{21AB1424-C6B2-4AF5-AABF-23F924702C28}" srcId="{A78AB9EC-15DF-4275-BF4F-1D92388F7F69}" destId="{C9A98BEA-3E73-4F6B-BBC7-31E13F6F8830}" srcOrd="3" destOrd="0" parTransId="{C7E363A4-6D8D-4BD6-B84F-AE221F41E262}" sibTransId="{963EFAC7-B35C-4641-8056-1C670B845415}"/>
    <dgm:cxn modelId="{FF875477-C15C-4A23-937F-06075C6E7EF9}" type="presOf" srcId="{B5D2497E-C1CE-4448-A7E2-24103377B1FE}" destId="{F8B2167F-B8EA-403B-B918-B13F12C41FBB}" srcOrd="0" destOrd="0" presId="urn:microsoft.com/office/officeart/2005/8/layout/bProcess3"/>
    <dgm:cxn modelId="{D51F9CC6-D151-4419-93F0-0CAFDAA9ED23}" type="presOf" srcId="{7C05C2D4-4140-4690-933A-72B4CD919C63}" destId="{9F311025-3A11-4A58-B3E0-207FA1FBD1CD}" srcOrd="0" destOrd="0" presId="urn:microsoft.com/office/officeart/2005/8/layout/bProcess3"/>
    <dgm:cxn modelId="{522E71F9-33A1-4946-A1A7-1E1154FF3171}" srcId="{A78AB9EC-15DF-4275-BF4F-1D92388F7F69}" destId="{B5D2497E-C1CE-4448-A7E2-24103377B1FE}" srcOrd="4" destOrd="0" parTransId="{EAC8D942-5100-4A8E-8771-D92B252A5BDB}" sibTransId="{16249A61-C2D3-4D5D-87BA-02CB831753ED}"/>
    <dgm:cxn modelId="{3C07A376-D60A-4DB7-88DA-AA1832675F0B}" srcId="{A78AB9EC-15DF-4275-BF4F-1D92388F7F69}" destId="{8DA144D0-471E-40ED-94EB-4DF8DBA7A693}" srcOrd="0" destOrd="0" parTransId="{F77D37E0-6EF2-46E3-B2CD-86A4BE36BC12}" sibTransId="{1293F2EA-CA18-4F4F-8AEF-F7375FD0CE16}"/>
    <dgm:cxn modelId="{D6D347D7-C905-4BAA-82E0-32C0CE9AE636}" type="presOf" srcId="{BEA8B7F9-C4CA-4E98-B48C-BE34EAA1FE12}" destId="{5DF8BCAA-E9B6-4663-A8F3-B85DEBD10F63}" srcOrd="1" destOrd="0" presId="urn:microsoft.com/office/officeart/2005/8/layout/bProcess3"/>
    <dgm:cxn modelId="{E21D3E28-4320-4030-BED4-71C3E9BC3709}" type="presOf" srcId="{55F7AD9C-6DE9-4078-8ED9-2092E9D352BC}" destId="{3CE79456-677F-492C-AFAA-4EB2AEB3FF7C}" srcOrd="0" destOrd="0" presId="urn:microsoft.com/office/officeart/2005/8/layout/bProcess3"/>
    <dgm:cxn modelId="{DDF5EDC6-7CE4-48F8-8090-1084974BA869}" type="presParOf" srcId="{B42A2E22-99D4-46A7-B5AB-2A49D79EE0B5}" destId="{E9B2CF88-1F31-40C9-B345-46E19DFD77EC}" srcOrd="0" destOrd="0" presId="urn:microsoft.com/office/officeart/2005/8/layout/bProcess3"/>
    <dgm:cxn modelId="{B67F89A4-9C77-426E-B1EE-0D06C34378C1}" type="presParOf" srcId="{B42A2E22-99D4-46A7-B5AB-2A49D79EE0B5}" destId="{A4CA1775-2823-4C8B-B05F-F8450B5FE1FD}" srcOrd="1" destOrd="0" presId="urn:microsoft.com/office/officeart/2005/8/layout/bProcess3"/>
    <dgm:cxn modelId="{1B6853DA-0BE2-4FAF-BC66-898A2F833EAA}" type="presParOf" srcId="{A4CA1775-2823-4C8B-B05F-F8450B5FE1FD}" destId="{397660AB-1852-4683-9702-4367F02DD818}" srcOrd="0" destOrd="0" presId="urn:microsoft.com/office/officeart/2005/8/layout/bProcess3"/>
    <dgm:cxn modelId="{3CB90104-ED1C-4E4D-AF55-81B525E98ABF}" type="presParOf" srcId="{B42A2E22-99D4-46A7-B5AB-2A49D79EE0B5}" destId="{3CE79456-677F-492C-AFAA-4EB2AEB3FF7C}" srcOrd="2" destOrd="0" presId="urn:microsoft.com/office/officeart/2005/8/layout/bProcess3"/>
    <dgm:cxn modelId="{61DC1B08-8F1B-4E70-AE8E-61F7454ABE34}" type="presParOf" srcId="{B42A2E22-99D4-46A7-B5AB-2A49D79EE0B5}" destId="{585BED9F-044A-4D0B-9314-5212888A52BB}" srcOrd="3" destOrd="0" presId="urn:microsoft.com/office/officeart/2005/8/layout/bProcess3"/>
    <dgm:cxn modelId="{564DC469-5129-4E93-A369-A7AFACBBBA3A}" type="presParOf" srcId="{585BED9F-044A-4D0B-9314-5212888A52BB}" destId="{E6F3C478-7793-4799-9065-B027DF02DC72}" srcOrd="0" destOrd="0" presId="urn:microsoft.com/office/officeart/2005/8/layout/bProcess3"/>
    <dgm:cxn modelId="{AFAFBE41-D040-4F17-8D60-E78B7FE68A78}" type="presParOf" srcId="{B42A2E22-99D4-46A7-B5AB-2A49D79EE0B5}" destId="{9F311025-3A11-4A58-B3E0-207FA1FBD1CD}" srcOrd="4" destOrd="0" presId="urn:microsoft.com/office/officeart/2005/8/layout/bProcess3"/>
    <dgm:cxn modelId="{173D7052-5B2B-4B60-B855-8956EA49C8C4}" type="presParOf" srcId="{B42A2E22-99D4-46A7-B5AB-2A49D79EE0B5}" destId="{BC290060-449B-4F75-91CF-47B437E25A48}" srcOrd="5" destOrd="0" presId="urn:microsoft.com/office/officeart/2005/8/layout/bProcess3"/>
    <dgm:cxn modelId="{27A58B24-FC71-4391-A1ED-2DD958D97D40}" type="presParOf" srcId="{BC290060-449B-4F75-91CF-47B437E25A48}" destId="{5DF8BCAA-E9B6-4663-A8F3-B85DEBD10F63}" srcOrd="0" destOrd="0" presId="urn:microsoft.com/office/officeart/2005/8/layout/bProcess3"/>
    <dgm:cxn modelId="{8C30818D-B52D-4D64-87E5-61A9EE792082}" type="presParOf" srcId="{B42A2E22-99D4-46A7-B5AB-2A49D79EE0B5}" destId="{D771F37A-AE9F-4DD5-85C9-66090E62FB9A}" srcOrd="6" destOrd="0" presId="urn:microsoft.com/office/officeart/2005/8/layout/bProcess3"/>
    <dgm:cxn modelId="{CCD1DE9A-8514-415E-BD91-42A8534887CB}" type="presParOf" srcId="{B42A2E22-99D4-46A7-B5AB-2A49D79EE0B5}" destId="{EFDA11E4-4158-448E-B025-FED65FCBF38C}" srcOrd="7" destOrd="0" presId="urn:microsoft.com/office/officeart/2005/8/layout/bProcess3"/>
    <dgm:cxn modelId="{1FA0AB01-1F55-4C04-8D35-64D7A6E9AEBD}" type="presParOf" srcId="{EFDA11E4-4158-448E-B025-FED65FCBF38C}" destId="{3A05952F-1464-491B-AD5B-24C9A2DB0A62}" srcOrd="0" destOrd="0" presId="urn:microsoft.com/office/officeart/2005/8/layout/bProcess3"/>
    <dgm:cxn modelId="{5F5D67F2-F36F-4A78-B1B9-B251575FC959}" type="presParOf" srcId="{B42A2E22-99D4-46A7-B5AB-2A49D79EE0B5}" destId="{F8B2167F-B8EA-403B-B918-B13F12C41FBB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F1ED15-9160-4A68-B25B-BB61F83A9057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6F7BF13-8D3D-43C9-9C02-45B5B95A8FCE}">
      <dgm:prSet phldrT="[Текст]"/>
      <dgm:spPr/>
      <dgm:t>
        <a:bodyPr/>
        <a:lstStyle/>
        <a:p>
          <a:r>
            <a:rPr lang="uk-UA" dirty="0" smtClean="0">
              <a:latin typeface="Times New Roman"/>
              <a:ea typeface="Times New Roman"/>
            </a:rPr>
            <a:t>педагогічно </a:t>
          </a:r>
          <a:endParaRPr lang="ru-RU" dirty="0"/>
        </a:p>
      </dgm:t>
    </dgm:pt>
    <dgm:pt modelId="{ACEAA289-3B56-47CC-88D2-6024E7B49F27}" type="parTrans" cxnId="{8CFFB45D-55F5-43C7-B058-6EB2BB0F9BAE}">
      <dgm:prSet/>
      <dgm:spPr/>
      <dgm:t>
        <a:bodyPr/>
        <a:lstStyle/>
        <a:p>
          <a:endParaRPr lang="ru-RU"/>
        </a:p>
      </dgm:t>
    </dgm:pt>
    <dgm:pt modelId="{2CA5E9B9-2A19-4FB3-B067-6B145287ACE2}" type="sibTrans" cxnId="{8CFFB45D-55F5-43C7-B058-6EB2BB0F9BAE}">
      <dgm:prSet/>
      <dgm:spPr/>
      <dgm:t>
        <a:bodyPr/>
        <a:lstStyle/>
        <a:p>
          <a:endParaRPr lang="ru-RU"/>
        </a:p>
      </dgm:t>
    </dgm:pt>
    <dgm:pt modelId="{BF5699AA-BD14-4E0E-933A-B58E94EAECAB}">
      <dgm:prSet phldrT="[Текст]"/>
      <dgm:spPr/>
      <dgm:t>
        <a:bodyPr/>
        <a:lstStyle/>
        <a:p>
          <a:r>
            <a:rPr lang="uk-UA" dirty="0" smtClean="0">
              <a:latin typeface="Times New Roman"/>
              <a:ea typeface="Times New Roman"/>
            </a:rPr>
            <a:t>- антропо­логічному</a:t>
          </a:r>
          <a:endParaRPr lang="ru-RU" dirty="0"/>
        </a:p>
      </dgm:t>
    </dgm:pt>
    <dgm:pt modelId="{3BEF6E00-3346-4B6C-BA44-847CC4550D8C}" type="parTrans" cxnId="{0F7D6505-B609-4C18-AD99-DB386B602B19}">
      <dgm:prSet/>
      <dgm:spPr/>
      <dgm:t>
        <a:bodyPr/>
        <a:lstStyle/>
        <a:p>
          <a:endParaRPr lang="ru-RU"/>
        </a:p>
      </dgm:t>
    </dgm:pt>
    <dgm:pt modelId="{74557939-CD40-44A9-BE57-5755B3882CAE}" type="sibTrans" cxnId="{0F7D6505-B609-4C18-AD99-DB386B602B19}">
      <dgm:prSet/>
      <dgm:spPr/>
      <dgm:t>
        <a:bodyPr/>
        <a:lstStyle/>
        <a:p>
          <a:endParaRPr lang="ru-RU"/>
        </a:p>
      </dgm:t>
    </dgm:pt>
    <dgm:pt modelId="{517B9362-C640-416D-BB12-AC75106D92AB}">
      <dgm:prSet phldrT="[Текст]"/>
      <dgm:spPr/>
      <dgm:t>
        <a:bodyPr/>
        <a:lstStyle/>
        <a:p>
          <a:r>
            <a:rPr lang="uk-UA" dirty="0" err="1" smtClean="0">
              <a:latin typeface="Times New Roman"/>
              <a:ea typeface="Times New Roman"/>
            </a:rPr>
            <a:t>навчально-</a:t>
          </a:r>
          <a:endParaRPr lang="ru-RU" dirty="0"/>
        </a:p>
      </dgm:t>
    </dgm:pt>
    <dgm:pt modelId="{8DE23452-CB4A-4086-9CA5-E7066600355E}" type="parTrans" cxnId="{B4ADB6D5-5F33-4EF3-A02A-77FB17E2935F}">
      <dgm:prSet/>
      <dgm:spPr/>
      <dgm:t>
        <a:bodyPr/>
        <a:lstStyle/>
        <a:p>
          <a:endParaRPr lang="ru-RU"/>
        </a:p>
      </dgm:t>
    </dgm:pt>
    <dgm:pt modelId="{A6B66D0C-B6F6-4412-AF07-08FD54DD54F4}" type="sibTrans" cxnId="{B4ADB6D5-5F33-4EF3-A02A-77FB17E2935F}">
      <dgm:prSet/>
      <dgm:spPr/>
      <dgm:t>
        <a:bodyPr/>
        <a:lstStyle/>
        <a:p>
          <a:endParaRPr lang="ru-RU"/>
        </a:p>
      </dgm:t>
    </dgm:pt>
    <dgm:pt modelId="{7F445CB9-DD10-4BB3-BA63-5D89E01818FE}">
      <dgm:prSet phldrT="[Текст]"/>
      <dgm:spPr/>
      <dgm:t>
        <a:bodyPr/>
        <a:lstStyle/>
        <a:p>
          <a:r>
            <a:rPr lang="uk-UA" dirty="0" smtClean="0">
              <a:latin typeface="Times New Roman"/>
              <a:ea typeface="Times New Roman"/>
            </a:rPr>
            <a:t>теоретичному</a:t>
          </a:r>
          <a:endParaRPr lang="ru-RU" dirty="0"/>
        </a:p>
      </dgm:t>
    </dgm:pt>
    <dgm:pt modelId="{5844B234-BCB9-41D5-871B-1A3C3F871082}" type="parTrans" cxnId="{FA9F79F2-FAFC-43BB-9B2D-BECBF3ABBDAD}">
      <dgm:prSet/>
      <dgm:spPr/>
      <dgm:t>
        <a:bodyPr/>
        <a:lstStyle/>
        <a:p>
          <a:endParaRPr lang="ru-RU"/>
        </a:p>
      </dgm:t>
    </dgm:pt>
    <dgm:pt modelId="{608A71F0-09FF-4B32-A05B-555C5CB64C4C}" type="sibTrans" cxnId="{FA9F79F2-FAFC-43BB-9B2D-BECBF3ABBDAD}">
      <dgm:prSet/>
      <dgm:spPr/>
      <dgm:t>
        <a:bodyPr/>
        <a:lstStyle/>
        <a:p>
          <a:endParaRPr lang="ru-RU"/>
        </a:p>
      </dgm:t>
    </dgm:pt>
    <dgm:pt modelId="{D5740A8C-ABEF-4B19-A6DE-82B075F936A4}">
      <dgm:prSet phldrT="[Текст]"/>
      <dgm:spPr/>
      <dgm:t>
        <a:bodyPr/>
        <a:lstStyle/>
        <a:p>
          <a:r>
            <a:rPr lang="uk-UA" dirty="0" smtClean="0">
              <a:latin typeface="Times New Roman"/>
              <a:ea typeface="Times New Roman"/>
            </a:rPr>
            <a:t>предметно </a:t>
          </a:r>
          <a:endParaRPr lang="ru-RU" dirty="0"/>
        </a:p>
      </dgm:t>
    </dgm:pt>
    <dgm:pt modelId="{8D18E245-D15B-4B32-9BE8-ED6D3F17841C}" type="parTrans" cxnId="{CF430BED-9104-4CE4-8CD8-CA914D52A49B}">
      <dgm:prSet/>
      <dgm:spPr/>
      <dgm:t>
        <a:bodyPr/>
        <a:lstStyle/>
        <a:p>
          <a:endParaRPr lang="ru-RU"/>
        </a:p>
      </dgm:t>
    </dgm:pt>
    <dgm:pt modelId="{3D507CE7-5AE5-47C7-A6AA-E010A32739CA}" type="sibTrans" cxnId="{CF430BED-9104-4CE4-8CD8-CA914D52A49B}">
      <dgm:prSet/>
      <dgm:spPr/>
      <dgm:t>
        <a:bodyPr/>
        <a:lstStyle/>
        <a:p>
          <a:endParaRPr lang="ru-RU"/>
        </a:p>
      </dgm:t>
    </dgm:pt>
    <dgm:pt modelId="{9445017D-8F6A-4847-9C15-189DE92B4CDA}">
      <dgm:prSet phldrT="[Текст]"/>
      <dgm:spPr/>
      <dgm:t>
        <a:bodyPr/>
        <a:lstStyle/>
        <a:p>
          <a:r>
            <a:rPr lang="uk-UA" dirty="0" smtClean="0">
              <a:latin typeface="Times New Roman"/>
              <a:ea typeface="Times New Roman"/>
            </a:rPr>
            <a:t>спрямованому</a:t>
          </a:r>
          <a:endParaRPr lang="ru-RU" b="1" dirty="0"/>
        </a:p>
      </dgm:t>
    </dgm:pt>
    <dgm:pt modelId="{05DA6450-5038-422E-82BB-2C75B6F8846D}" type="parTrans" cxnId="{BE2B3E0A-9591-40D9-AD32-44014E1C6E98}">
      <dgm:prSet/>
      <dgm:spPr/>
      <dgm:t>
        <a:bodyPr/>
        <a:lstStyle/>
        <a:p>
          <a:endParaRPr lang="ru-RU"/>
        </a:p>
      </dgm:t>
    </dgm:pt>
    <dgm:pt modelId="{7F9125D4-286F-4031-BBA3-EEE072F20A79}" type="sibTrans" cxnId="{BE2B3E0A-9591-40D9-AD32-44014E1C6E98}">
      <dgm:prSet/>
      <dgm:spPr/>
      <dgm:t>
        <a:bodyPr/>
        <a:lstStyle/>
        <a:p>
          <a:endParaRPr lang="ru-RU"/>
        </a:p>
      </dgm:t>
    </dgm:pt>
    <dgm:pt modelId="{02208DD0-3FF9-4137-8B71-D67DDA6530C7}" type="pres">
      <dgm:prSet presAssocID="{04F1ED15-9160-4A68-B25B-BB61F83A905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6391F0-0B33-41CB-8049-C6B9C251BE33}" type="pres">
      <dgm:prSet presAssocID="{D6F7BF13-8D3D-43C9-9C02-45B5B95A8FCE}" presName="compositeNode" presStyleCnt="0">
        <dgm:presLayoutVars>
          <dgm:bulletEnabled val="1"/>
        </dgm:presLayoutVars>
      </dgm:prSet>
      <dgm:spPr/>
    </dgm:pt>
    <dgm:pt modelId="{465DE613-CFED-49B3-A0DB-D37F7956326B}" type="pres">
      <dgm:prSet presAssocID="{D6F7BF13-8D3D-43C9-9C02-45B5B95A8FCE}" presName="bgRect" presStyleLbl="node1" presStyleIdx="0" presStyleCnt="3" custLinFactNeighborX="1169" custLinFactNeighborY="-1382"/>
      <dgm:spPr/>
      <dgm:t>
        <a:bodyPr/>
        <a:lstStyle/>
        <a:p>
          <a:endParaRPr lang="ru-RU"/>
        </a:p>
      </dgm:t>
    </dgm:pt>
    <dgm:pt modelId="{81B09689-28D7-4565-A1A2-95D73F5AF5C5}" type="pres">
      <dgm:prSet presAssocID="{D6F7BF13-8D3D-43C9-9C02-45B5B95A8FCE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F64566-DF6D-4C71-BDBE-02E21EFAF894}" type="pres">
      <dgm:prSet presAssocID="{D6F7BF13-8D3D-43C9-9C02-45B5B95A8FCE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244B95-C8E4-4F2C-A190-2BCA0016F2C3}" type="pres">
      <dgm:prSet presAssocID="{2CA5E9B9-2A19-4FB3-B067-6B145287ACE2}" presName="hSp" presStyleCnt="0"/>
      <dgm:spPr/>
    </dgm:pt>
    <dgm:pt modelId="{3A93FB7F-3898-4421-9833-8D7DC98893A1}" type="pres">
      <dgm:prSet presAssocID="{2CA5E9B9-2A19-4FB3-B067-6B145287ACE2}" presName="vProcSp" presStyleCnt="0"/>
      <dgm:spPr/>
    </dgm:pt>
    <dgm:pt modelId="{84A65981-A1F3-4881-BEBD-5C93CA786FB4}" type="pres">
      <dgm:prSet presAssocID="{2CA5E9B9-2A19-4FB3-B067-6B145287ACE2}" presName="vSp1" presStyleCnt="0"/>
      <dgm:spPr/>
    </dgm:pt>
    <dgm:pt modelId="{11B9E933-0C61-4FD6-8929-C71BD9211076}" type="pres">
      <dgm:prSet presAssocID="{2CA5E9B9-2A19-4FB3-B067-6B145287ACE2}" presName="simulatedConn" presStyleLbl="solidFgAcc1" presStyleIdx="0" presStyleCnt="2"/>
      <dgm:spPr/>
    </dgm:pt>
    <dgm:pt modelId="{8260DE12-78AA-4E69-A0BA-7A0ABE6C1FB6}" type="pres">
      <dgm:prSet presAssocID="{2CA5E9B9-2A19-4FB3-B067-6B145287ACE2}" presName="vSp2" presStyleCnt="0"/>
      <dgm:spPr/>
    </dgm:pt>
    <dgm:pt modelId="{BE332DD1-F920-4CAD-A02B-3CBD8EB8E504}" type="pres">
      <dgm:prSet presAssocID="{2CA5E9B9-2A19-4FB3-B067-6B145287ACE2}" presName="sibTrans" presStyleCnt="0"/>
      <dgm:spPr/>
    </dgm:pt>
    <dgm:pt modelId="{8B843676-303A-4724-B6E8-C0A3FABA210B}" type="pres">
      <dgm:prSet presAssocID="{517B9362-C640-416D-BB12-AC75106D92AB}" presName="compositeNode" presStyleCnt="0">
        <dgm:presLayoutVars>
          <dgm:bulletEnabled val="1"/>
        </dgm:presLayoutVars>
      </dgm:prSet>
      <dgm:spPr/>
    </dgm:pt>
    <dgm:pt modelId="{162A95F0-AF6D-484C-AD31-9BA9234C51B7}" type="pres">
      <dgm:prSet presAssocID="{517B9362-C640-416D-BB12-AC75106D92AB}" presName="bgRect" presStyleLbl="node1" presStyleIdx="1" presStyleCnt="3"/>
      <dgm:spPr/>
      <dgm:t>
        <a:bodyPr/>
        <a:lstStyle/>
        <a:p>
          <a:endParaRPr lang="ru-RU"/>
        </a:p>
      </dgm:t>
    </dgm:pt>
    <dgm:pt modelId="{C3FDEE2D-20C3-4F0E-A5C0-4E5F06CEA39A}" type="pres">
      <dgm:prSet presAssocID="{517B9362-C640-416D-BB12-AC75106D92AB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E0CB92-FB27-4A80-B476-3FEBD607D6DE}" type="pres">
      <dgm:prSet presAssocID="{517B9362-C640-416D-BB12-AC75106D92AB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FB731B-5E71-479E-B0E7-C804C5FC01BE}" type="pres">
      <dgm:prSet presAssocID="{A6B66D0C-B6F6-4412-AF07-08FD54DD54F4}" presName="hSp" presStyleCnt="0"/>
      <dgm:spPr/>
    </dgm:pt>
    <dgm:pt modelId="{A06094CE-E5D9-4C67-9BA5-60E04C8B82E3}" type="pres">
      <dgm:prSet presAssocID="{A6B66D0C-B6F6-4412-AF07-08FD54DD54F4}" presName="vProcSp" presStyleCnt="0"/>
      <dgm:spPr/>
    </dgm:pt>
    <dgm:pt modelId="{4033C458-D894-4C16-83F9-68BF1D26934F}" type="pres">
      <dgm:prSet presAssocID="{A6B66D0C-B6F6-4412-AF07-08FD54DD54F4}" presName="vSp1" presStyleCnt="0"/>
      <dgm:spPr/>
    </dgm:pt>
    <dgm:pt modelId="{A76BD19D-533D-4162-8BDF-23FA11E559BB}" type="pres">
      <dgm:prSet presAssocID="{A6B66D0C-B6F6-4412-AF07-08FD54DD54F4}" presName="simulatedConn" presStyleLbl="solidFgAcc1" presStyleIdx="1" presStyleCnt="2"/>
      <dgm:spPr/>
    </dgm:pt>
    <dgm:pt modelId="{DBDAE0E9-F9DE-4D77-995D-4AE649738035}" type="pres">
      <dgm:prSet presAssocID="{A6B66D0C-B6F6-4412-AF07-08FD54DD54F4}" presName="vSp2" presStyleCnt="0"/>
      <dgm:spPr/>
    </dgm:pt>
    <dgm:pt modelId="{CDCA4EA4-51E8-4982-8D7F-11F74BFC25C0}" type="pres">
      <dgm:prSet presAssocID="{A6B66D0C-B6F6-4412-AF07-08FD54DD54F4}" presName="sibTrans" presStyleCnt="0"/>
      <dgm:spPr/>
    </dgm:pt>
    <dgm:pt modelId="{4B02D81B-1DAA-49E1-B9AF-1A9F624A365F}" type="pres">
      <dgm:prSet presAssocID="{D5740A8C-ABEF-4B19-A6DE-82B075F936A4}" presName="compositeNode" presStyleCnt="0">
        <dgm:presLayoutVars>
          <dgm:bulletEnabled val="1"/>
        </dgm:presLayoutVars>
      </dgm:prSet>
      <dgm:spPr/>
    </dgm:pt>
    <dgm:pt modelId="{219D3B01-ADBD-4586-A2F1-4A719A9B1FE8}" type="pres">
      <dgm:prSet presAssocID="{D5740A8C-ABEF-4B19-A6DE-82B075F936A4}" presName="bgRect" presStyleLbl="node1" presStyleIdx="2" presStyleCnt="3"/>
      <dgm:spPr/>
      <dgm:t>
        <a:bodyPr/>
        <a:lstStyle/>
        <a:p>
          <a:endParaRPr lang="ru-RU"/>
        </a:p>
      </dgm:t>
    </dgm:pt>
    <dgm:pt modelId="{F45F76BB-239B-4A5C-A659-12C85A8CEBF1}" type="pres">
      <dgm:prSet presAssocID="{D5740A8C-ABEF-4B19-A6DE-82B075F936A4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5EA831-A4BF-49D7-8B81-BD3A859D3CE9}" type="pres">
      <dgm:prSet presAssocID="{D5740A8C-ABEF-4B19-A6DE-82B075F936A4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88D1A0B-6B3A-416F-B3F2-B4E1785B87EA}" type="presOf" srcId="{517B9362-C640-416D-BB12-AC75106D92AB}" destId="{162A95F0-AF6D-484C-AD31-9BA9234C51B7}" srcOrd="0" destOrd="0" presId="urn:microsoft.com/office/officeart/2005/8/layout/hProcess7"/>
    <dgm:cxn modelId="{8F1548D0-063F-489C-9018-C2C7D2D1A5E0}" type="presOf" srcId="{D5740A8C-ABEF-4B19-A6DE-82B075F936A4}" destId="{F45F76BB-239B-4A5C-A659-12C85A8CEBF1}" srcOrd="1" destOrd="0" presId="urn:microsoft.com/office/officeart/2005/8/layout/hProcess7"/>
    <dgm:cxn modelId="{F57EA11C-05A5-4BC0-9DED-1DF3304EE216}" type="presOf" srcId="{7F445CB9-DD10-4BB3-BA63-5D89E01818FE}" destId="{D7E0CB92-FB27-4A80-B476-3FEBD607D6DE}" srcOrd="0" destOrd="0" presId="urn:microsoft.com/office/officeart/2005/8/layout/hProcess7"/>
    <dgm:cxn modelId="{C23718DD-7AC8-479C-A4ED-813F71C8D6BC}" type="presOf" srcId="{9445017D-8F6A-4847-9C15-189DE92B4CDA}" destId="{155EA831-A4BF-49D7-8B81-BD3A859D3CE9}" srcOrd="0" destOrd="0" presId="urn:microsoft.com/office/officeart/2005/8/layout/hProcess7"/>
    <dgm:cxn modelId="{2238F5D1-19A4-474B-9299-53D28AEA8B0E}" type="presOf" srcId="{BF5699AA-BD14-4E0E-933A-B58E94EAECAB}" destId="{E5F64566-DF6D-4C71-BDBE-02E21EFAF894}" srcOrd="0" destOrd="0" presId="urn:microsoft.com/office/officeart/2005/8/layout/hProcess7"/>
    <dgm:cxn modelId="{8CFFB45D-55F5-43C7-B058-6EB2BB0F9BAE}" srcId="{04F1ED15-9160-4A68-B25B-BB61F83A9057}" destId="{D6F7BF13-8D3D-43C9-9C02-45B5B95A8FCE}" srcOrd="0" destOrd="0" parTransId="{ACEAA289-3B56-47CC-88D2-6024E7B49F27}" sibTransId="{2CA5E9B9-2A19-4FB3-B067-6B145287ACE2}"/>
    <dgm:cxn modelId="{65FF942C-9650-4A7B-BFC7-FD9069DF4519}" type="presOf" srcId="{D6F7BF13-8D3D-43C9-9C02-45B5B95A8FCE}" destId="{81B09689-28D7-4565-A1A2-95D73F5AF5C5}" srcOrd="1" destOrd="0" presId="urn:microsoft.com/office/officeart/2005/8/layout/hProcess7"/>
    <dgm:cxn modelId="{B4ADB6D5-5F33-4EF3-A02A-77FB17E2935F}" srcId="{04F1ED15-9160-4A68-B25B-BB61F83A9057}" destId="{517B9362-C640-416D-BB12-AC75106D92AB}" srcOrd="1" destOrd="0" parTransId="{8DE23452-CB4A-4086-9CA5-E7066600355E}" sibTransId="{A6B66D0C-B6F6-4412-AF07-08FD54DD54F4}"/>
    <dgm:cxn modelId="{FA9F79F2-FAFC-43BB-9B2D-BECBF3ABBDAD}" srcId="{517B9362-C640-416D-BB12-AC75106D92AB}" destId="{7F445CB9-DD10-4BB3-BA63-5D89E01818FE}" srcOrd="0" destOrd="0" parTransId="{5844B234-BCB9-41D5-871B-1A3C3F871082}" sibTransId="{608A71F0-09FF-4B32-A05B-555C5CB64C4C}"/>
    <dgm:cxn modelId="{AA136083-ECF5-418F-908E-7F262D2AA340}" type="presOf" srcId="{04F1ED15-9160-4A68-B25B-BB61F83A9057}" destId="{02208DD0-3FF9-4137-8B71-D67DDA6530C7}" srcOrd="0" destOrd="0" presId="urn:microsoft.com/office/officeart/2005/8/layout/hProcess7"/>
    <dgm:cxn modelId="{BE2B3E0A-9591-40D9-AD32-44014E1C6E98}" srcId="{D5740A8C-ABEF-4B19-A6DE-82B075F936A4}" destId="{9445017D-8F6A-4847-9C15-189DE92B4CDA}" srcOrd="0" destOrd="0" parTransId="{05DA6450-5038-422E-82BB-2C75B6F8846D}" sibTransId="{7F9125D4-286F-4031-BBA3-EEE072F20A79}"/>
    <dgm:cxn modelId="{0F7D6505-B609-4C18-AD99-DB386B602B19}" srcId="{D6F7BF13-8D3D-43C9-9C02-45B5B95A8FCE}" destId="{BF5699AA-BD14-4E0E-933A-B58E94EAECAB}" srcOrd="0" destOrd="0" parTransId="{3BEF6E00-3346-4B6C-BA44-847CC4550D8C}" sibTransId="{74557939-CD40-44A9-BE57-5755B3882CAE}"/>
    <dgm:cxn modelId="{5C5964EC-A58E-43DA-B7B9-3766BED7F637}" type="presOf" srcId="{D5740A8C-ABEF-4B19-A6DE-82B075F936A4}" destId="{219D3B01-ADBD-4586-A2F1-4A719A9B1FE8}" srcOrd="0" destOrd="0" presId="urn:microsoft.com/office/officeart/2005/8/layout/hProcess7"/>
    <dgm:cxn modelId="{5C2C30C2-C6C2-45BD-815A-63B86B1FD95E}" type="presOf" srcId="{517B9362-C640-416D-BB12-AC75106D92AB}" destId="{C3FDEE2D-20C3-4F0E-A5C0-4E5F06CEA39A}" srcOrd="1" destOrd="0" presId="urn:microsoft.com/office/officeart/2005/8/layout/hProcess7"/>
    <dgm:cxn modelId="{CF430BED-9104-4CE4-8CD8-CA914D52A49B}" srcId="{04F1ED15-9160-4A68-B25B-BB61F83A9057}" destId="{D5740A8C-ABEF-4B19-A6DE-82B075F936A4}" srcOrd="2" destOrd="0" parTransId="{8D18E245-D15B-4B32-9BE8-ED6D3F17841C}" sibTransId="{3D507CE7-5AE5-47C7-A6AA-E010A32739CA}"/>
    <dgm:cxn modelId="{06EEE86A-75AB-4E76-BB03-D2677385810D}" type="presOf" srcId="{D6F7BF13-8D3D-43C9-9C02-45B5B95A8FCE}" destId="{465DE613-CFED-49B3-A0DB-D37F7956326B}" srcOrd="0" destOrd="0" presId="urn:microsoft.com/office/officeart/2005/8/layout/hProcess7"/>
    <dgm:cxn modelId="{65D2C31F-A7C7-4FB0-B81A-9D4316182A45}" type="presParOf" srcId="{02208DD0-3FF9-4137-8B71-D67DDA6530C7}" destId="{C06391F0-0B33-41CB-8049-C6B9C251BE33}" srcOrd="0" destOrd="0" presId="urn:microsoft.com/office/officeart/2005/8/layout/hProcess7"/>
    <dgm:cxn modelId="{CD84D188-56EE-45ED-8689-1B50580A8529}" type="presParOf" srcId="{C06391F0-0B33-41CB-8049-C6B9C251BE33}" destId="{465DE613-CFED-49B3-A0DB-D37F7956326B}" srcOrd="0" destOrd="0" presId="urn:microsoft.com/office/officeart/2005/8/layout/hProcess7"/>
    <dgm:cxn modelId="{83C41CA1-2668-4DDA-8741-2651B7122100}" type="presParOf" srcId="{C06391F0-0B33-41CB-8049-C6B9C251BE33}" destId="{81B09689-28D7-4565-A1A2-95D73F5AF5C5}" srcOrd="1" destOrd="0" presId="urn:microsoft.com/office/officeart/2005/8/layout/hProcess7"/>
    <dgm:cxn modelId="{DE866320-0F15-45A8-95DA-2BD688EC1052}" type="presParOf" srcId="{C06391F0-0B33-41CB-8049-C6B9C251BE33}" destId="{E5F64566-DF6D-4C71-BDBE-02E21EFAF894}" srcOrd="2" destOrd="0" presId="urn:microsoft.com/office/officeart/2005/8/layout/hProcess7"/>
    <dgm:cxn modelId="{6BBBEF08-0AFC-46C6-83D9-49F2741366F1}" type="presParOf" srcId="{02208DD0-3FF9-4137-8B71-D67DDA6530C7}" destId="{01244B95-C8E4-4F2C-A190-2BCA0016F2C3}" srcOrd="1" destOrd="0" presId="urn:microsoft.com/office/officeart/2005/8/layout/hProcess7"/>
    <dgm:cxn modelId="{4A390DBC-00F6-42CD-B75F-A918950F14DD}" type="presParOf" srcId="{02208DD0-3FF9-4137-8B71-D67DDA6530C7}" destId="{3A93FB7F-3898-4421-9833-8D7DC98893A1}" srcOrd="2" destOrd="0" presId="urn:microsoft.com/office/officeart/2005/8/layout/hProcess7"/>
    <dgm:cxn modelId="{9BFB4764-7428-445F-B2C7-31F387D811F2}" type="presParOf" srcId="{3A93FB7F-3898-4421-9833-8D7DC98893A1}" destId="{84A65981-A1F3-4881-BEBD-5C93CA786FB4}" srcOrd="0" destOrd="0" presId="urn:microsoft.com/office/officeart/2005/8/layout/hProcess7"/>
    <dgm:cxn modelId="{A67E45CF-0F3E-4AF0-8924-24F55CC86379}" type="presParOf" srcId="{3A93FB7F-3898-4421-9833-8D7DC98893A1}" destId="{11B9E933-0C61-4FD6-8929-C71BD9211076}" srcOrd="1" destOrd="0" presId="urn:microsoft.com/office/officeart/2005/8/layout/hProcess7"/>
    <dgm:cxn modelId="{885D307E-5AB9-47E4-833C-8F2B7251DCB9}" type="presParOf" srcId="{3A93FB7F-3898-4421-9833-8D7DC98893A1}" destId="{8260DE12-78AA-4E69-A0BA-7A0ABE6C1FB6}" srcOrd="2" destOrd="0" presId="urn:microsoft.com/office/officeart/2005/8/layout/hProcess7"/>
    <dgm:cxn modelId="{5FD73AD0-9CA4-4CA7-9650-E945A98E39B5}" type="presParOf" srcId="{02208DD0-3FF9-4137-8B71-D67DDA6530C7}" destId="{BE332DD1-F920-4CAD-A02B-3CBD8EB8E504}" srcOrd="3" destOrd="0" presId="urn:microsoft.com/office/officeart/2005/8/layout/hProcess7"/>
    <dgm:cxn modelId="{38129518-A9B7-4D29-9EAF-1D45B2EB988F}" type="presParOf" srcId="{02208DD0-3FF9-4137-8B71-D67DDA6530C7}" destId="{8B843676-303A-4724-B6E8-C0A3FABA210B}" srcOrd="4" destOrd="0" presId="urn:microsoft.com/office/officeart/2005/8/layout/hProcess7"/>
    <dgm:cxn modelId="{5AE66C00-1A40-4F2A-A8DC-3AD3810506AB}" type="presParOf" srcId="{8B843676-303A-4724-B6E8-C0A3FABA210B}" destId="{162A95F0-AF6D-484C-AD31-9BA9234C51B7}" srcOrd="0" destOrd="0" presId="urn:microsoft.com/office/officeart/2005/8/layout/hProcess7"/>
    <dgm:cxn modelId="{47C77D0A-0FDF-4306-8C09-24AE9861756A}" type="presParOf" srcId="{8B843676-303A-4724-B6E8-C0A3FABA210B}" destId="{C3FDEE2D-20C3-4F0E-A5C0-4E5F06CEA39A}" srcOrd="1" destOrd="0" presId="urn:microsoft.com/office/officeart/2005/8/layout/hProcess7"/>
    <dgm:cxn modelId="{B85D6AD9-6CAE-4737-B309-2D8B0F5DA574}" type="presParOf" srcId="{8B843676-303A-4724-B6E8-C0A3FABA210B}" destId="{D7E0CB92-FB27-4A80-B476-3FEBD607D6DE}" srcOrd="2" destOrd="0" presId="urn:microsoft.com/office/officeart/2005/8/layout/hProcess7"/>
    <dgm:cxn modelId="{B47F47F9-F99E-44A6-9368-E8047D6E291E}" type="presParOf" srcId="{02208DD0-3FF9-4137-8B71-D67DDA6530C7}" destId="{F9FB731B-5E71-479E-B0E7-C804C5FC01BE}" srcOrd="5" destOrd="0" presId="urn:microsoft.com/office/officeart/2005/8/layout/hProcess7"/>
    <dgm:cxn modelId="{B762DFC6-839A-49E5-9AB4-4A7C87DBA7C3}" type="presParOf" srcId="{02208DD0-3FF9-4137-8B71-D67DDA6530C7}" destId="{A06094CE-E5D9-4C67-9BA5-60E04C8B82E3}" srcOrd="6" destOrd="0" presId="urn:microsoft.com/office/officeart/2005/8/layout/hProcess7"/>
    <dgm:cxn modelId="{E480A3C3-C203-4495-95B7-CE3F8139DF75}" type="presParOf" srcId="{A06094CE-E5D9-4C67-9BA5-60E04C8B82E3}" destId="{4033C458-D894-4C16-83F9-68BF1D26934F}" srcOrd="0" destOrd="0" presId="urn:microsoft.com/office/officeart/2005/8/layout/hProcess7"/>
    <dgm:cxn modelId="{9A5D3278-44A8-4CBD-B554-782D311A656E}" type="presParOf" srcId="{A06094CE-E5D9-4C67-9BA5-60E04C8B82E3}" destId="{A76BD19D-533D-4162-8BDF-23FA11E559BB}" srcOrd="1" destOrd="0" presId="urn:microsoft.com/office/officeart/2005/8/layout/hProcess7"/>
    <dgm:cxn modelId="{54120584-FD8F-4AA8-8EFB-5C0EBFFC1E38}" type="presParOf" srcId="{A06094CE-E5D9-4C67-9BA5-60E04C8B82E3}" destId="{DBDAE0E9-F9DE-4D77-995D-4AE649738035}" srcOrd="2" destOrd="0" presId="urn:microsoft.com/office/officeart/2005/8/layout/hProcess7"/>
    <dgm:cxn modelId="{2DE56478-27A7-4DFB-B27A-77FDD4132B1B}" type="presParOf" srcId="{02208DD0-3FF9-4137-8B71-D67DDA6530C7}" destId="{CDCA4EA4-51E8-4982-8D7F-11F74BFC25C0}" srcOrd="7" destOrd="0" presId="urn:microsoft.com/office/officeart/2005/8/layout/hProcess7"/>
    <dgm:cxn modelId="{0E12286E-157B-4608-93F7-FD0A3B29818C}" type="presParOf" srcId="{02208DD0-3FF9-4137-8B71-D67DDA6530C7}" destId="{4B02D81B-1DAA-49E1-B9AF-1A9F624A365F}" srcOrd="8" destOrd="0" presId="urn:microsoft.com/office/officeart/2005/8/layout/hProcess7"/>
    <dgm:cxn modelId="{FAB274A7-7168-4C31-BC1E-6BEDC7B0F179}" type="presParOf" srcId="{4B02D81B-1DAA-49E1-B9AF-1A9F624A365F}" destId="{219D3B01-ADBD-4586-A2F1-4A719A9B1FE8}" srcOrd="0" destOrd="0" presId="urn:microsoft.com/office/officeart/2005/8/layout/hProcess7"/>
    <dgm:cxn modelId="{9C8E9335-241F-400D-994C-F0988D17224C}" type="presParOf" srcId="{4B02D81B-1DAA-49E1-B9AF-1A9F624A365F}" destId="{F45F76BB-239B-4A5C-A659-12C85A8CEBF1}" srcOrd="1" destOrd="0" presId="urn:microsoft.com/office/officeart/2005/8/layout/hProcess7"/>
    <dgm:cxn modelId="{2C09663B-A708-46B5-9144-260DEE5F06A3}" type="presParOf" srcId="{4B02D81B-1DAA-49E1-B9AF-1A9F624A365F}" destId="{155EA831-A4BF-49D7-8B81-BD3A859D3CE9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B6D42AE-5263-4BBB-AED9-FBB460C61BD6}" type="doc">
      <dgm:prSet loTypeId="urn:microsoft.com/office/officeart/2005/8/layout/pyramid2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253C8765-15C8-4E9C-849A-C2D22D124A52}">
      <dgm:prSet phldrT="[Текст]"/>
      <dgm:spPr/>
      <dgm:t>
        <a:bodyPr/>
        <a:lstStyle/>
        <a:p>
          <a:r>
            <a:rPr lang="uk-UA" dirty="0" smtClean="0"/>
            <a:t>управлін­ської (організаторської, менеджерської) компе­тенції</a:t>
          </a:r>
          <a:endParaRPr lang="ru-RU" dirty="0"/>
        </a:p>
      </dgm:t>
    </dgm:pt>
    <dgm:pt modelId="{92B5567A-2125-4838-B9C6-46773C534131}" type="parTrans" cxnId="{51487F0A-8D51-447E-836F-6872F0E7787C}">
      <dgm:prSet/>
      <dgm:spPr/>
      <dgm:t>
        <a:bodyPr/>
        <a:lstStyle/>
        <a:p>
          <a:endParaRPr lang="ru-RU"/>
        </a:p>
      </dgm:t>
    </dgm:pt>
    <dgm:pt modelId="{94592AB0-2185-4D60-878B-4CA90044AE9D}" type="sibTrans" cxnId="{51487F0A-8D51-447E-836F-6872F0E7787C}">
      <dgm:prSet/>
      <dgm:spPr/>
      <dgm:t>
        <a:bodyPr/>
        <a:lstStyle/>
        <a:p>
          <a:endParaRPr lang="ru-RU"/>
        </a:p>
      </dgm:t>
    </dgm:pt>
    <dgm:pt modelId="{DC0F3C43-BE25-4ABD-8E74-9BDB4F62CAE5}">
      <dgm:prSet phldrT="[Текст]"/>
      <dgm:spPr/>
      <dgm:t>
        <a:bodyPr/>
        <a:lstStyle/>
        <a:p>
          <a:r>
            <a:rPr lang="uk-UA" dirty="0" smtClean="0"/>
            <a:t>комунікативної компе­тенції</a:t>
          </a:r>
          <a:endParaRPr lang="ru-RU" dirty="0"/>
        </a:p>
      </dgm:t>
    </dgm:pt>
    <dgm:pt modelId="{8D95FB3E-3C91-4053-BE38-CFE5EA28259B}" type="parTrans" cxnId="{B846B77C-B0AC-4CF4-8400-B6DB0BCBAD40}">
      <dgm:prSet/>
      <dgm:spPr/>
      <dgm:t>
        <a:bodyPr/>
        <a:lstStyle/>
        <a:p>
          <a:endParaRPr lang="ru-RU"/>
        </a:p>
      </dgm:t>
    </dgm:pt>
    <dgm:pt modelId="{65883B0F-D2A4-4494-AC3C-5D285F901027}" type="sibTrans" cxnId="{B846B77C-B0AC-4CF4-8400-B6DB0BCBAD40}">
      <dgm:prSet/>
      <dgm:spPr/>
      <dgm:t>
        <a:bodyPr/>
        <a:lstStyle/>
        <a:p>
          <a:endParaRPr lang="ru-RU"/>
        </a:p>
      </dgm:t>
    </dgm:pt>
    <dgm:pt modelId="{EFC968DC-F78A-4148-BC64-CF0947C06450}">
      <dgm:prSet/>
      <dgm:spPr/>
      <dgm:t>
        <a:bodyPr/>
        <a:lstStyle/>
        <a:p>
          <a:r>
            <a:rPr lang="uk-UA" dirty="0" smtClean="0"/>
            <a:t>спеціальної компетенції </a:t>
          </a:r>
          <a:endParaRPr lang="ru-RU" dirty="0"/>
        </a:p>
      </dgm:t>
    </dgm:pt>
    <dgm:pt modelId="{CED06FC7-C258-4FA8-9226-70AFB2DC9A89}" type="parTrans" cxnId="{23D42ABD-EE84-4E36-8C0F-C02722595954}">
      <dgm:prSet/>
      <dgm:spPr/>
      <dgm:t>
        <a:bodyPr/>
        <a:lstStyle/>
        <a:p>
          <a:endParaRPr lang="ru-RU"/>
        </a:p>
      </dgm:t>
    </dgm:pt>
    <dgm:pt modelId="{C5D75852-8569-49FD-9976-71CDAB5950B0}" type="sibTrans" cxnId="{23D42ABD-EE84-4E36-8C0F-C02722595954}">
      <dgm:prSet/>
      <dgm:spPr/>
      <dgm:t>
        <a:bodyPr/>
        <a:lstStyle/>
        <a:p>
          <a:endParaRPr lang="ru-RU"/>
        </a:p>
      </dgm:t>
    </dgm:pt>
    <dgm:pt modelId="{8D88DA36-441C-4311-8359-1FDAFEAD7E99}">
      <dgm:prSet/>
      <dgm:spPr/>
      <dgm:t>
        <a:bodyPr/>
        <a:lstStyle/>
        <a:p>
          <a:r>
            <a:rPr lang="uk-UA" dirty="0" smtClean="0"/>
            <a:t>технологічної (методичної) компе­тенції</a:t>
          </a:r>
          <a:endParaRPr lang="ru-RU" dirty="0"/>
        </a:p>
      </dgm:t>
    </dgm:pt>
    <dgm:pt modelId="{C54BF868-E1CB-4B95-B515-40AC71F9696B}" type="parTrans" cxnId="{9FC540C3-E37D-4FA3-939C-A09881929EE7}">
      <dgm:prSet/>
      <dgm:spPr/>
      <dgm:t>
        <a:bodyPr/>
        <a:lstStyle/>
        <a:p>
          <a:endParaRPr lang="ru-RU"/>
        </a:p>
      </dgm:t>
    </dgm:pt>
    <dgm:pt modelId="{43565738-0FE6-4E09-95BC-4226EFDC035B}" type="sibTrans" cxnId="{9FC540C3-E37D-4FA3-939C-A09881929EE7}">
      <dgm:prSet/>
      <dgm:spPr/>
      <dgm:t>
        <a:bodyPr/>
        <a:lstStyle/>
        <a:p>
          <a:endParaRPr lang="ru-RU"/>
        </a:p>
      </dgm:t>
    </dgm:pt>
    <dgm:pt modelId="{B060CA6A-677D-42E4-ADB9-4D0B205A047D}" type="pres">
      <dgm:prSet presAssocID="{3B6D42AE-5263-4BBB-AED9-FBB460C61BD6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35CD80E1-C146-486E-AD8C-93BD134DB7B3}" type="pres">
      <dgm:prSet presAssocID="{3B6D42AE-5263-4BBB-AED9-FBB460C61BD6}" presName="pyramid" presStyleLbl="node1" presStyleIdx="0" presStyleCnt="1" custLinFactNeighborX="-45423" custLinFactNeighborY="1646"/>
      <dgm:spPr/>
      <dgm:t>
        <a:bodyPr/>
        <a:lstStyle/>
        <a:p>
          <a:endParaRPr lang="ru-RU"/>
        </a:p>
      </dgm:t>
    </dgm:pt>
    <dgm:pt modelId="{DB79BC05-A5C6-4CD7-A397-D5A57992D5B1}" type="pres">
      <dgm:prSet presAssocID="{3B6D42AE-5263-4BBB-AED9-FBB460C61BD6}" presName="theList" presStyleCnt="0"/>
      <dgm:spPr/>
    </dgm:pt>
    <dgm:pt modelId="{504C3527-F93B-442C-B9B5-78ACEE490235}" type="pres">
      <dgm:prSet presAssocID="{EFC968DC-F78A-4148-BC64-CF0947C06450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A28242-C8DD-41BD-8C56-8F6836A84F35}" type="pres">
      <dgm:prSet presAssocID="{EFC968DC-F78A-4148-BC64-CF0947C06450}" presName="aSpace" presStyleCnt="0"/>
      <dgm:spPr/>
    </dgm:pt>
    <dgm:pt modelId="{A325BF1D-59EE-4285-8275-4FBFF6315DD3}" type="pres">
      <dgm:prSet presAssocID="{8D88DA36-441C-4311-8359-1FDAFEAD7E99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EC4E92-4250-40EF-B8C8-16DCC7917D9B}" type="pres">
      <dgm:prSet presAssocID="{8D88DA36-441C-4311-8359-1FDAFEAD7E99}" presName="aSpace" presStyleCnt="0"/>
      <dgm:spPr/>
    </dgm:pt>
    <dgm:pt modelId="{9F80B045-CC50-40E0-AE8D-4B58ABC4C597}" type="pres">
      <dgm:prSet presAssocID="{253C8765-15C8-4E9C-849A-C2D22D124A52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3A618B-7926-4FE5-B3C2-04CAB49296B5}" type="pres">
      <dgm:prSet presAssocID="{253C8765-15C8-4E9C-849A-C2D22D124A52}" presName="aSpace" presStyleCnt="0"/>
      <dgm:spPr/>
    </dgm:pt>
    <dgm:pt modelId="{52021724-B7D4-43A7-A9EA-D7E4E5727A1D}" type="pres">
      <dgm:prSet presAssocID="{DC0F3C43-BE25-4ABD-8E74-9BDB4F62CAE5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567CC5-3D23-41DE-98D5-1FC067F9827F}" type="pres">
      <dgm:prSet presAssocID="{DC0F3C43-BE25-4ABD-8E74-9BDB4F62CAE5}" presName="aSpace" presStyleCnt="0"/>
      <dgm:spPr/>
    </dgm:pt>
  </dgm:ptLst>
  <dgm:cxnLst>
    <dgm:cxn modelId="{29A2DBA8-5451-42F2-AAF6-3EC87BDA4F64}" type="presOf" srcId="{DC0F3C43-BE25-4ABD-8E74-9BDB4F62CAE5}" destId="{52021724-B7D4-43A7-A9EA-D7E4E5727A1D}" srcOrd="0" destOrd="0" presId="urn:microsoft.com/office/officeart/2005/8/layout/pyramid2"/>
    <dgm:cxn modelId="{202384AF-04AA-4764-9011-C286D8B84C66}" type="presOf" srcId="{EFC968DC-F78A-4148-BC64-CF0947C06450}" destId="{504C3527-F93B-442C-B9B5-78ACEE490235}" srcOrd="0" destOrd="0" presId="urn:microsoft.com/office/officeart/2005/8/layout/pyramid2"/>
    <dgm:cxn modelId="{9FC540C3-E37D-4FA3-939C-A09881929EE7}" srcId="{3B6D42AE-5263-4BBB-AED9-FBB460C61BD6}" destId="{8D88DA36-441C-4311-8359-1FDAFEAD7E99}" srcOrd="1" destOrd="0" parTransId="{C54BF868-E1CB-4B95-B515-40AC71F9696B}" sibTransId="{43565738-0FE6-4E09-95BC-4226EFDC035B}"/>
    <dgm:cxn modelId="{87E690AB-ABB5-4B9D-B3F6-327833CCDE7F}" type="presOf" srcId="{3B6D42AE-5263-4BBB-AED9-FBB460C61BD6}" destId="{B060CA6A-677D-42E4-ADB9-4D0B205A047D}" srcOrd="0" destOrd="0" presId="urn:microsoft.com/office/officeart/2005/8/layout/pyramid2"/>
    <dgm:cxn modelId="{23D42ABD-EE84-4E36-8C0F-C02722595954}" srcId="{3B6D42AE-5263-4BBB-AED9-FBB460C61BD6}" destId="{EFC968DC-F78A-4148-BC64-CF0947C06450}" srcOrd="0" destOrd="0" parTransId="{CED06FC7-C258-4FA8-9226-70AFB2DC9A89}" sibTransId="{C5D75852-8569-49FD-9976-71CDAB5950B0}"/>
    <dgm:cxn modelId="{B846B77C-B0AC-4CF4-8400-B6DB0BCBAD40}" srcId="{3B6D42AE-5263-4BBB-AED9-FBB460C61BD6}" destId="{DC0F3C43-BE25-4ABD-8E74-9BDB4F62CAE5}" srcOrd="3" destOrd="0" parTransId="{8D95FB3E-3C91-4053-BE38-CFE5EA28259B}" sibTransId="{65883B0F-D2A4-4494-AC3C-5D285F901027}"/>
    <dgm:cxn modelId="{F0B6E331-63FD-4D9C-9C2C-F2900F127D8A}" type="presOf" srcId="{253C8765-15C8-4E9C-849A-C2D22D124A52}" destId="{9F80B045-CC50-40E0-AE8D-4B58ABC4C597}" srcOrd="0" destOrd="0" presId="urn:microsoft.com/office/officeart/2005/8/layout/pyramid2"/>
    <dgm:cxn modelId="{51487F0A-8D51-447E-836F-6872F0E7787C}" srcId="{3B6D42AE-5263-4BBB-AED9-FBB460C61BD6}" destId="{253C8765-15C8-4E9C-849A-C2D22D124A52}" srcOrd="2" destOrd="0" parTransId="{92B5567A-2125-4838-B9C6-46773C534131}" sibTransId="{94592AB0-2185-4D60-878B-4CA90044AE9D}"/>
    <dgm:cxn modelId="{77C21C65-E6C0-46FA-BDC0-21EFDF5B4A4E}" type="presOf" srcId="{8D88DA36-441C-4311-8359-1FDAFEAD7E99}" destId="{A325BF1D-59EE-4285-8275-4FBFF6315DD3}" srcOrd="0" destOrd="0" presId="urn:microsoft.com/office/officeart/2005/8/layout/pyramid2"/>
    <dgm:cxn modelId="{F2C54CBB-0F7C-4843-923E-B4721C77A609}" type="presParOf" srcId="{B060CA6A-677D-42E4-ADB9-4D0B205A047D}" destId="{35CD80E1-C146-486E-AD8C-93BD134DB7B3}" srcOrd="0" destOrd="0" presId="urn:microsoft.com/office/officeart/2005/8/layout/pyramid2"/>
    <dgm:cxn modelId="{542FD6BC-7379-4338-A545-59E6A2467E78}" type="presParOf" srcId="{B060CA6A-677D-42E4-ADB9-4D0B205A047D}" destId="{DB79BC05-A5C6-4CD7-A397-D5A57992D5B1}" srcOrd="1" destOrd="0" presId="urn:microsoft.com/office/officeart/2005/8/layout/pyramid2"/>
    <dgm:cxn modelId="{EBA0A44F-3D5F-402C-9B74-2AC21C4F5365}" type="presParOf" srcId="{DB79BC05-A5C6-4CD7-A397-D5A57992D5B1}" destId="{504C3527-F93B-442C-B9B5-78ACEE490235}" srcOrd="0" destOrd="0" presId="urn:microsoft.com/office/officeart/2005/8/layout/pyramid2"/>
    <dgm:cxn modelId="{26F5D9E3-901C-44B1-81A5-CB8A790BF56D}" type="presParOf" srcId="{DB79BC05-A5C6-4CD7-A397-D5A57992D5B1}" destId="{BEA28242-C8DD-41BD-8C56-8F6836A84F35}" srcOrd="1" destOrd="0" presId="urn:microsoft.com/office/officeart/2005/8/layout/pyramid2"/>
    <dgm:cxn modelId="{CDBCE015-B241-4E9E-9011-8E52B3EB9031}" type="presParOf" srcId="{DB79BC05-A5C6-4CD7-A397-D5A57992D5B1}" destId="{A325BF1D-59EE-4285-8275-4FBFF6315DD3}" srcOrd="2" destOrd="0" presId="urn:microsoft.com/office/officeart/2005/8/layout/pyramid2"/>
    <dgm:cxn modelId="{45A9BE72-9092-4B03-A13F-BBFB920E68A7}" type="presParOf" srcId="{DB79BC05-A5C6-4CD7-A397-D5A57992D5B1}" destId="{11EC4E92-4250-40EF-B8C8-16DCC7917D9B}" srcOrd="3" destOrd="0" presId="urn:microsoft.com/office/officeart/2005/8/layout/pyramid2"/>
    <dgm:cxn modelId="{0099011F-A255-45DC-BDB6-683D5A6F1E75}" type="presParOf" srcId="{DB79BC05-A5C6-4CD7-A397-D5A57992D5B1}" destId="{9F80B045-CC50-40E0-AE8D-4B58ABC4C597}" srcOrd="4" destOrd="0" presId="urn:microsoft.com/office/officeart/2005/8/layout/pyramid2"/>
    <dgm:cxn modelId="{04D625F3-0374-4F6A-B4E9-72D5FD9FB254}" type="presParOf" srcId="{DB79BC05-A5C6-4CD7-A397-D5A57992D5B1}" destId="{8A3A618B-7926-4FE5-B3C2-04CAB49296B5}" srcOrd="5" destOrd="0" presId="urn:microsoft.com/office/officeart/2005/8/layout/pyramid2"/>
    <dgm:cxn modelId="{DA598139-9E9E-4C0E-B9B3-981507A47500}" type="presParOf" srcId="{DB79BC05-A5C6-4CD7-A397-D5A57992D5B1}" destId="{52021724-B7D4-43A7-A9EA-D7E4E5727A1D}" srcOrd="6" destOrd="0" presId="urn:microsoft.com/office/officeart/2005/8/layout/pyramid2"/>
    <dgm:cxn modelId="{2AD617C8-D2B8-4CAA-8DA5-DE07BF35E1E4}" type="presParOf" srcId="{DB79BC05-A5C6-4CD7-A397-D5A57992D5B1}" destId="{9E567CC5-3D23-41DE-98D5-1FC067F9827F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B308A56-5D87-4A2D-B4C4-A66F07E190DF}" type="doc">
      <dgm:prSet loTypeId="urn:microsoft.com/office/officeart/2005/8/layout/venn1" loCatId="relationship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12CFCE6C-C591-477B-B2A8-320D59FB1419}">
      <dgm:prSet phldrT="[Текст]"/>
      <dgm:spPr/>
      <dgm:t>
        <a:bodyPr/>
        <a:lstStyle/>
        <a:p>
          <a:r>
            <a:rPr lang="uk-UA" dirty="0" smtClean="0"/>
            <a:t>методичну (</a:t>
          </a:r>
          <a:r>
            <a:rPr lang="en-US" dirty="0" smtClean="0"/>
            <a:t>methodological</a:t>
          </a:r>
          <a:r>
            <a:rPr lang="uk-UA" dirty="0" smtClean="0"/>
            <a:t>)</a:t>
          </a:r>
          <a:endParaRPr lang="ru-RU" dirty="0"/>
        </a:p>
      </dgm:t>
    </dgm:pt>
    <dgm:pt modelId="{66FD3C30-77C8-4F5A-9C3A-047991F7F973}" type="parTrans" cxnId="{2552C0D3-7936-493C-AABA-6EBBD0545111}">
      <dgm:prSet/>
      <dgm:spPr/>
      <dgm:t>
        <a:bodyPr/>
        <a:lstStyle/>
        <a:p>
          <a:endParaRPr lang="ru-RU"/>
        </a:p>
      </dgm:t>
    </dgm:pt>
    <dgm:pt modelId="{AB3D647C-5516-4197-ACE1-D468F543D50B}" type="sibTrans" cxnId="{2552C0D3-7936-493C-AABA-6EBBD0545111}">
      <dgm:prSet/>
      <dgm:spPr/>
      <dgm:t>
        <a:bodyPr/>
        <a:lstStyle/>
        <a:p>
          <a:endParaRPr lang="ru-RU"/>
        </a:p>
      </dgm:t>
    </dgm:pt>
    <dgm:pt modelId="{236B3869-D12F-4D9D-A67A-E9272461ABE2}">
      <dgm:prSet phldrT="[Текст]"/>
      <dgm:spPr/>
      <dgm:t>
        <a:bodyPr/>
        <a:lstStyle/>
        <a:p>
          <a:r>
            <a:rPr lang="uk-UA" dirty="0" smtClean="0"/>
            <a:t>комунікативну (</a:t>
          </a:r>
          <a:r>
            <a:rPr lang="en-US" dirty="0" smtClean="0"/>
            <a:t>communicative</a:t>
          </a:r>
          <a:r>
            <a:rPr lang="uk-UA" dirty="0" smtClean="0"/>
            <a:t>)</a:t>
          </a:r>
          <a:endParaRPr lang="ru-RU" dirty="0"/>
        </a:p>
      </dgm:t>
    </dgm:pt>
    <dgm:pt modelId="{DDA8D373-65F8-4F00-97B1-03D96E44A33E}" type="parTrans" cxnId="{E40DA858-C51C-448F-9D5F-4C3BDED66FDC}">
      <dgm:prSet/>
      <dgm:spPr/>
      <dgm:t>
        <a:bodyPr/>
        <a:lstStyle/>
        <a:p>
          <a:endParaRPr lang="ru-RU"/>
        </a:p>
      </dgm:t>
    </dgm:pt>
    <dgm:pt modelId="{B2D6896E-8F66-40F7-A36D-5E1BA040E2F4}" type="sibTrans" cxnId="{E40DA858-C51C-448F-9D5F-4C3BDED66FDC}">
      <dgm:prSet/>
      <dgm:spPr/>
      <dgm:t>
        <a:bodyPr/>
        <a:lstStyle/>
        <a:p>
          <a:endParaRPr lang="ru-RU"/>
        </a:p>
      </dgm:t>
    </dgm:pt>
    <dgm:pt modelId="{DAB939ED-07BE-48C1-8203-E8166737B09C}">
      <dgm:prSet phldrT="[Текст]"/>
      <dgm:spPr/>
      <dgm:t>
        <a:bodyPr/>
        <a:lstStyle/>
        <a:p>
          <a:r>
            <a:rPr lang="ru-RU" dirty="0" smtClean="0"/>
            <a:t/>
          </a:r>
          <a:br>
            <a:rPr lang="ru-RU" dirty="0" smtClean="0"/>
          </a:br>
          <a:r>
            <a:rPr lang="ru-RU" dirty="0" smtClean="0"/>
            <a:t/>
          </a:r>
          <a:br>
            <a:rPr lang="ru-RU" dirty="0" smtClean="0"/>
          </a:br>
          <a:r>
            <a:rPr lang="uk-UA" dirty="0" smtClean="0"/>
            <a:t>мовну (</a:t>
          </a:r>
          <a:r>
            <a:rPr lang="en-US" dirty="0" smtClean="0"/>
            <a:t>linguistic</a:t>
          </a:r>
          <a:r>
            <a:rPr lang="uk-UA" dirty="0" smtClean="0"/>
            <a:t>)</a:t>
          </a:r>
          <a:endParaRPr lang="ru-RU" dirty="0"/>
        </a:p>
      </dgm:t>
    </dgm:pt>
    <dgm:pt modelId="{56E69EFD-B219-40CF-A65D-82240E02C4BF}" type="sibTrans" cxnId="{2EFF607B-6D85-46D7-A091-DFCDEDE5B9C9}">
      <dgm:prSet/>
      <dgm:spPr/>
      <dgm:t>
        <a:bodyPr/>
        <a:lstStyle/>
        <a:p>
          <a:endParaRPr lang="ru-RU"/>
        </a:p>
      </dgm:t>
    </dgm:pt>
    <dgm:pt modelId="{1BC5AA05-5403-430C-AF44-F20BC7314E53}" type="parTrans" cxnId="{2EFF607B-6D85-46D7-A091-DFCDEDE5B9C9}">
      <dgm:prSet/>
      <dgm:spPr/>
      <dgm:t>
        <a:bodyPr/>
        <a:lstStyle/>
        <a:p>
          <a:endParaRPr lang="ru-RU"/>
        </a:p>
      </dgm:t>
    </dgm:pt>
    <dgm:pt modelId="{B2AF5883-DBDA-4399-AE72-E151240F2010}" type="pres">
      <dgm:prSet presAssocID="{2B308A56-5D87-4A2D-B4C4-A66F07E190DF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76C6297-7FAA-4C7B-94AB-81F5F5904E3F}" type="pres">
      <dgm:prSet presAssocID="{DAB939ED-07BE-48C1-8203-E8166737B09C}" presName="circ1" presStyleLbl="vennNode1" presStyleIdx="0" presStyleCnt="3"/>
      <dgm:spPr/>
      <dgm:t>
        <a:bodyPr/>
        <a:lstStyle/>
        <a:p>
          <a:endParaRPr lang="ru-RU"/>
        </a:p>
      </dgm:t>
    </dgm:pt>
    <dgm:pt modelId="{8122C184-309E-4EE1-8015-0149A7B320B1}" type="pres">
      <dgm:prSet presAssocID="{DAB939ED-07BE-48C1-8203-E8166737B09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F94B68-93C6-46B3-A958-6042760F490A}" type="pres">
      <dgm:prSet presAssocID="{12CFCE6C-C591-477B-B2A8-320D59FB1419}" presName="circ2" presStyleLbl="vennNode1" presStyleIdx="1" presStyleCnt="3"/>
      <dgm:spPr/>
      <dgm:t>
        <a:bodyPr/>
        <a:lstStyle/>
        <a:p>
          <a:endParaRPr lang="ru-RU"/>
        </a:p>
      </dgm:t>
    </dgm:pt>
    <dgm:pt modelId="{14D3CE3C-9A11-4742-9FD6-3F7C9FEFF3D2}" type="pres">
      <dgm:prSet presAssocID="{12CFCE6C-C591-477B-B2A8-320D59FB141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138AF2-1E00-4A6E-97BD-6E17545FED9C}" type="pres">
      <dgm:prSet presAssocID="{236B3869-D12F-4D9D-A67A-E9272461ABE2}" presName="circ3" presStyleLbl="vennNode1" presStyleIdx="2" presStyleCnt="3"/>
      <dgm:spPr/>
      <dgm:t>
        <a:bodyPr/>
        <a:lstStyle/>
        <a:p>
          <a:endParaRPr lang="ru-RU"/>
        </a:p>
      </dgm:t>
    </dgm:pt>
    <dgm:pt modelId="{799DB2B4-B570-4F83-A97B-2A6957DB21D9}" type="pres">
      <dgm:prSet presAssocID="{236B3869-D12F-4D9D-A67A-E9272461ABE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C22EA98-92B3-4A66-8151-0FFEDBFFCA22}" type="presOf" srcId="{12CFCE6C-C591-477B-B2A8-320D59FB1419}" destId="{14D3CE3C-9A11-4742-9FD6-3F7C9FEFF3D2}" srcOrd="1" destOrd="0" presId="urn:microsoft.com/office/officeart/2005/8/layout/venn1"/>
    <dgm:cxn modelId="{441B0981-FEDF-4CF9-897A-BBDBC7686DAE}" type="presOf" srcId="{DAB939ED-07BE-48C1-8203-E8166737B09C}" destId="{776C6297-7FAA-4C7B-94AB-81F5F5904E3F}" srcOrd="0" destOrd="0" presId="urn:microsoft.com/office/officeart/2005/8/layout/venn1"/>
    <dgm:cxn modelId="{C3D6B26F-C68B-4FBB-B6BE-88082C54338A}" type="presOf" srcId="{2B308A56-5D87-4A2D-B4C4-A66F07E190DF}" destId="{B2AF5883-DBDA-4399-AE72-E151240F2010}" srcOrd="0" destOrd="0" presId="urn:microsoft.com/office/officeart/2005/8/layout/venn1"/>
    <dgm:cxn modelId="{4F3BE57D-A45A-40A2-8F1E-8C9708AECF6F}" type="presOf" srcId="{236B3869-D12F-4D9D-A67A-E9272461ABE2}" destId="{799DB2B4-B570-4F83-A97B-2A6957DB21D9}" srcOrd="1" destOrd="0" presId="urn:microsoft.com/office/officeart/2005/8/layout/venn1"/>
    <dgm:cxn modelId="{2EFF607B-6D85-46D7-A091-DFCDEDE5B9C9}" srcId="{2B308A56-5D87-4A2D-B4C4-A66F07E190DF}" destId="{DAB939ED-07BE-48C1-8203-E8166737B09C}" srcOrd="0" destOrd="0" parTransId="{1BC5AA05-5403-430C-AF44-F20BC7314E53}" sibTransId="{56E69EFD-B219-40CF-A65D-82240E02C4BF}"/>
    <dgm:cxn modelId="{2552C0D3-7936-493C-AABA-6EBBD0545111}" srcId="{2B308A56-5D87-4A2D-B4C4-A66F07E190DF}" destId="{12CFCE6C-C591-477B-B2A8-320D59FB1419}" srcOrd="1" destOrd="0" parTransId="{66FD3C30-77C8-4F5A-9C3A-047991F7F973}" sibTransId="{AB3D647C-5516-4197-ACE1-D468F543D50B}"/>
    <dgm:cxn modelId="{E40DA858-C51C-448F-9D5F-4C3BDED66FDC}" srcId="{2B308A56-5D87-4A2D-B4C4-A66F07E190DF}" destId="{236B3869-D12F-4D9D-A67A-E9272461ABE2}" srcOrd="2" destOrd="0" parTransId="{DDA8D373-65F8-4F00-97B1-03D96E44A33E}" sibTransId="{B2D6896E-8F66-40F7-A36D-5E1BA040E2F4}"/>
    <dgm:cxn modelId="{0CDC499D-47F5-48B1-8AC5-65E1ECD6EC02}" type="presOf" srcId="{236B3869-D12F-4D9D-A67A-E9272461ABE2}" destId="{81138AF2-1E00-4A6E-97BD-6E17545FED9C}" srcOrd="0" destOrd="0" presId="urn:microsoft.com/office/officeart/2005/8/layout/venn1"/>
    <dgm:cxn modelId="{F17CBF4D-22AE-4A95-8D4B-CA426C607245}" type="presOf" srcId="{DAB939ED-07BE-48C1-8203-E8166737B09C}" destId="{8122C184-309E-4EE1-8015-0149A7B320B1}" srcOrd="1" destOrd="0" presId="urn:microsoft.com/office/officeart/2005/8/layout/venn1"/>
    <dgm:cxn modelId="{60CB51A6-94B2-4DF3-8E77-CFBD163826D1}" type="presOf" srcId="{12CFCE6C-C591-477B-B2A8-320D59FB1419}" destId="{7BF94B68-93C6-46B3-A958-6042760F490A}" srcOrd="0" destOrd="0" presId="urn:microsoft.com/office/officeart/2005/8/layout/venn1"/>
    <dgm:cxn modelId="{7345368D-417D-48C1-849F-5F293A4B1E14}" type="presParOf" srcId="{B2AF5883-DBDA-4399-AE72-E151240F2010}" destId="{776C6297-7FAA-4C7B-94AB-81F5F5904E3F}" srcOrd="0" destOrd="0" presId="urn:microsoft.com/office/officeart/2005/8/layout/venn1"/>
    <dgm:cxn modelId="{FD9F671A-A003-47C0-B38B-14DBDEDE75B8}" type="presParOf" srcId="{B2AF5883-DBDA-4399-AE72-E151240F2010}" destId="{8122C184-309E-4EE1-8015-0149A7B320B1}" srcOrd="1" destOrd="0" presId="urn:microsoft.com/office/officeart/2005/8/layout/venn1"/>
    <dgm:cxn modelId="{4E319F7B-D378-4075-82A6-C04B5D785673}" type="presParOf" srcId="{B2AF5883-DBDA-4399-AE72-E151240F2010}" destId="{7BF94B68-93C6-46B3-A958-6042760F490A}" srcOrd="2" destOrd="0" presId="urn:microsoft.com/office/officeart/2005/8/layout/venn1"/>
    <dgm:cxn modelId="{701B3391-F1DA-4B9B-86DC-3C483510D453}" type="presParOf" srcId="{B2AF5883-DBDA-4399-AE72-E151240F2010}" destId="{14D3CE3C-9A11-4742-9FD6-3F7C9FEFF3D2}" srcOrd="3" destOrd="0" presId="urn:microsoft.com/office/officeart/2005/8/layout/venn1"/>
    <dgm:cxn modelId="{9988B7E7-1B81-400D-B826-8A449E7E9589}" type="presParOf" srcId="{B2AF5883-DBDA-4399-AE72-E151240F2010}" destId="{81138AF2-1E00-4A6E-97BD-6E17545FED9C}" srcOrd="4" destOrd="0" presId="urn:microsoft.com/office/officeart/2005/8/layout/venn1"/>
    <dgm:cxn modelId="{8C5F6F16-34AF-4A3D-A5FE-A18D78E78C75}" type="presParOf" srcId="{B2AF5883-DBDA-4399-AE72-E151240F2010}" destId="{799DB2B4-B570-4F83-A97B-2A6957DB21D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BED5089-C1DD-4029-B1FB-B4EC3E21CD66}" type="doc">
      <dgm:prSet loTypeId="urn:microsoft.com/office/officeart/2005/8/layout/vProcess5" loCatId="process" qsTypeId="urn:microsoft.com/office/officeart/2005/8/quickstyle/simple1#5" qsCatId="simple" csTypeId="urn:microsoft.com/office/officeart/2005/8/colors/accent1_2#5" csCatId="accent1" phldr="1"/>
      <dgm:spPr/>
      <dgm:t>
        <a:bodyPr/>
        <a:lstStyle/>
        <a:p>
          <a:endParaRPr lang="ru-RU"/>
        </a:p>
      </dgm:t>
    </dgm:pt>
    <dgm:pt modelId="{4B0D8614-40EC-4161-96E0-D380886DE4B6}">
      <dgm:prSet phldrT="[Текст]"/>
      <dgm:spPr/>
      <dgm:t>
        <a:bodyPr/>
        <a:lstStyle/>
        <a:p>
          <a:r>
            <a:rPr lang="uk-UA" dirty="0" smtClean="0"/>
            <a:t>методична грамотність</a:t>
          </a:r>
          <a:endParaRPr lang="ru-RU" dirty="0"/>
        </a:p>
      </dgm:t>
    </dgm:pt>
    <dgm:pt modelId="{DDCA1C34-585F-4AAC-8ADB-393FC4062AAB}" type="parTrans" cxnId="{456362C8-A8A3-4D70-B306-78DDCE0F59B1}">
      <dgm:prSet/>
      <dgm:spPr/>
      <dgm:t>
        <a:bodyPr/>
        <a:lstStyle/>
        <a:p>
          <a:endParaRPr lang="ru-RU"/>
        </a:p>
      </dgm:t>
    </dgm:pt>
    <dgm:pt modelId="{4468CA0B-6555-4EC0-9F03-DCD5C72A6B18}" type="sibTrans" cxnId="{456362C8-A8A3-4D70-B306-78DDCE0F59B1}">
      <dgm:prSet/>
      <dgm:spPr/>
      <dgm:t>
        <a:bodyPr/>
        <a:lstStyle/>
        <a:p>
          <a:endParaRPr lang="ru-RU"/>
        </a:p>
      </dgm:t>
    </dgm:pt>
    <dgm:pt modelId="{721EDC1D-C1D1-4B65-9EA6-38C6444C3033}">
      <dgm:prSet phldrT="[Текст]"/>
      <dgm:spPr/>
      <dgm:t>
        <a:bodyPr/>
        <a:lstStyle/>
        <a:p>
          <a:r>
            <a:rPr lang="uk-UA" dirty="0" smtClean="0"/>
            <a:t>ремесло</a:t>
          </a:r>
          <a:endParaRPr lang="ru-RU" dirty="0"/>
        </a:p>
      </dgm:t>
    </dgm:pt>
    <dgm:pt modelId="{E70F5C08-A93E-4CC8-B230-E4239F9553D1}" type="parTrans" cxnId="{F5701A10-6AB4-4717-99E9-BB88FFE8C021}">
      <dgm:prSet/>
      <dgm:spPr/>
      <dgm:t>
        <a:bodyPr/>
        <a:lstStyle/>
        <a:p>
          <a:endParaRPr lang="ru-RU"/>
        </a:p>
      </dgm:t>
    </dgm:pt>
    <dgm:pt modelId="{AD5BC674-21E1-478C-AAEA-E5E927389CCC}" type="sibTrans" cxnId="{F5701A10-6AB4-4717-99E9-BB88FFE8C021}">
      <dgm:prSet/>
      <dgm:spPr/>
      <dgm:t>
        <a:bodyPr/>
        <a:lstStyle/>
        <a:p>
          <a:endParaRPr lang="ru-RU"/>
        </a:p>
      </dgm:t>
    </dgm:pt>
    <dgm:pt modelId="{A8F679FB-8C40-4479-B81E-3E1D307B21E0}">
      <dgm:prSet phldrT="[Текст]"/>
      <dgm:spPr/>
      <dgm:t>
        <a:bodyPr/>
        <a:lstStyle/>
        <a:p>
          <a:r>
            <a:rPr lang="uk-UA" dirty="0" smtClean="0"/>
            <a:t>майстерність</a:t>
          </a:r>
          <a:endParaRPr lang="ru-RU" dirty="0"/>
        </a:p>
      </dgm:t>
    </dgm:pt>
    <dgm:pt modelId="{8A75D091-7C26-48A6-A3B6-A84214ABCBB1}" type="parTrans" cxnId="{6347DC98-9FD1-4E30-B096-12F5919515B8}">
      <dgm:prSet/>
      <dgm:spPr/>
      <dgm:t>
        <a:bodyPr/>
        <a:lstStyle/>
        <a:p>
          <a:endParaRPr lang="ru-RU"/>
        </a:p>
      </dgm:t>
    </dgm:pt>
    <dgm:pt modelId="{7AC46BC2-4A9C-4638-B4DD-ADEF041254A4}" type="sibTrans" cxnId="{6347DC98-9FD1-4E30-B096-12F5919515B8}">
      <dgm:prSet/>
      <dgm:spPr/>
      <dgm:t>
        <a:bodyPr/>
        <a:lstStyle/>
        <a:p>
          <a:endParaRPr lang="ru-RU"/>
        </a:p>
      </dgm:t>
    </dgm:pt>
    <dgm:pt modelId="{40026997-5EFA-4D38-9BCB-B99EDD407E85}" type="pres">
      <dgm:prSet presAssocID="{EBED5089-C1DD-4029-B1FB-B4EC3E21CD6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4987EC-DA56-4EC7-AE07-D93C30EE0E25}" type="pres">
      <dgm:prSet presAssocID="{EBED5089-C1DD-4029-B1FB-B4EC3E21CD66}" presName="dummyMaxCanvas" presStyleCnt="0">
        <dgm:presLayoutVars/>
      </dgm:prSet>
      <dgm:spPr/>
    </dgm:pt>
    <dgm:pt modelId="{BD812879-E23F-4D9E-B552-72F0DFD8B973}" type="pres">
      <dgm:prSet presAssocID="{EBED5089-C1DD-4029-B1FB-B4EC3E21CD66}" presName="ThreeNodes_1" presStyleLbl="node1" presStyleIdx="0" presStyleCnt="3" custScaleX="117647" custLinFactNeighborX="-1097" custLinFactNeighborY="-78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4EBBB8-2DF7-4851-84FB-59E160F12B99}" type="pres">
      <dgm:prSet presAssocID="{EBED5089-C1DD-4029-B1FB-B4EC3E21CD66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EF96E1-9F95-4BED-BE4B-239E5D2D6283}" type="pres">
      <dgm:prSet presAssocID="{EBED5089-C1DD-4029-B1FB-B4EC3E21CD66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18A994-059C-406A-89BC-E214BF64169B}" type="pres">
      <dgm:prSet presAssocID="{EBED5089-C1DD-4029-B1FB-B4EC3E21CD66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BFD68F-2E10-4D96-B37C-8B4A5F5A4BAB}" type="pres">
      <dgm:prSet presAssocID="{EBED5089-C1DD-4029-B1FB-B4EC3E21CD66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3D1648-9F3D-4E87-A1C0-946A8AAB1E30}" type="pres">
      <dgm:prSet presAssocID="{EBED5089-C1DD-4029-B1FB-B4EC3E21CD66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1FAAD3-90D1-45D2-9594-1632E8B3CE0E}" type="pres">
      <dgm:prSet presAssocID="{EBED5089-C1DD-4029-B1FB-B4EC3E21CD66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65207C-8673-4ADF-8BDF-865CE54997FB}" type="pres">
      <dgm:prSet presAssocID="{EBED5089-C1DD-4029-B1FB-B4EC3E21CD66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701A10-6AB4-4717-99E9-BB88FFE8C021}" srcId="{EBED5089-C1DD-4029-B1FB-B4EC3E21CD66}" destId="{721EDC1D-C1D1-4B65-9EA6-38C6444C3033}" srcOrd="1" destOrd="0" parTransId="{E70F5C08-A93E-4CC8-B230-E4239F9553D1}" sibTransId="{AD5BC674-21E1-478C-AAEA-E5E927389CCC}"/>
    <dgm:cxn modelId="{8834AA3E-186C-4D6F-824A-D52C71A0AC3D}" type="presOf" srcId="{EBED5089-C1DD-4029-B1FB-B4EC3E21CD66}" destId="{40026997-5EFA-4D38-9BCB-B99EDD407E85}" srcOrd="0" destOrd="0" presId="urn:microsoft.com/office/officeart/2005/8/layout/vProcess5"/>
    <dgm:cxn modelId="{4827B48D-4840-4239-9861-3B8EF8D78A37}" type="presOf" srcId="{A8F679FB-8C40-4479-B81E-3E1D307B21E0}" destId="{47EF96E1-9F95-4BED-BE4B-239E5D2D6283}" srcOrd="0" destOrd="0" presId="urn:microsoft.com/office/officeart/2005/8/layout/vProcess5"/>
    <dgm:cxn modelId="{C57B06D3-F9D7-4B30-A37C-FDA7A7701F98}" type="presOf" srcId="{4B0D8614-40EC-4161-96E0-D380886DE4B6}" destId="{BD812879-E23F-4D9E-B552-72F0DFD8B973}" srcOrd="0" destOrd="0" presId="urn:microsoft.com/office/officeart/2005/8/layout/vProcess5"/>
    <dgm:cxn modelId="{456362C8-A8A3-4D70-B306-78DDCE0F59B1}" srcId="{EBED5089-C1DD-4029-B1FB-B4EC3E21CD66}" destId="{4B0D8614-40EC-4161-96E0-D380886DE4B6}" srcOrd="0" destOrd="0" parTransId="{DDCA1C34-585F-4AAC-8ADB-393FC4062AAB}" sibTransId="{4468CA0B-6555-4EC0-9F03-DCD5C72A6B18}"/>
    <dgm:cxn modelId="{45F7D2DB-492B-43B8-B81B-18F8B8B78002}" type="presOf" srcId="{4B0D8614-40EC-4161-96E0-D380886DE4B6}" destId="{273D1648-9F3D-4E87-A1C0-946A8AAB1E30}" srcOrd="1" destOrd="0" presId="urn:microsoft.com/office/officeart/2005/8/layout/vProcess5"/>
    <dgm:cxn modelId="{495124DF-E020-45AB-A041-937FC200FCCF}" type="presOf" srcId="{721EDC1D-C1D1-4B65-9EA6-38C6444C3033}" destId="{2D4EBBB8-2DF7-4851-84FB-59E160F12B99}" srcOrd="0" destOrd="0" presId="urn:microsoft.com/office/officeart/2005/8/layout/vProcess5"/>
    <dgm:cxn modelId="{34ADA621-68B5-43A4-AC56-073D139ED6A7}" type="presOf" srcId="{A8F679FB-8C40-4479-B81E-3E1D307B21E0}" destId="{2165207C-8673-4ADF-8BDF-865CE54997FB}" srcOrd="1" destOrd="0" presId="urn:microsoft.com/office/officeart/2005/8/layout/vProcess5"/>
    <dgm:cxn modelId="{6347DC98-9FD1-4E30-B096-12F5919515B8}" srcId="{EBED5089-C1DD-4029-B1FB-B4EC3E21CD66}" destId="{A8F679FB-8C40-4479-B81E-3E1D307B21E0}" srcOrd="2" destOrd="0" parTransId="{8A75D091-7C26-48A6-A3B6-A84214ABCBB1}" sibTransId="{7AC46BC2-4A9C-4638-B4DD-ADEF041254A4}"/>
    <dgm:cxn modelId="{B6037FB2-0548-4BC1-86F6-ADAD4B6D232A}" type="presOf" srcId="{721EDC1D-C1D1-4B65-9EA6-38C6444C3033}" destId="{AB1FAAD3-90D1-45D2-9594-1632E8B3CE0E}" srcOrd="1" destOrd="0" presId="urn:microsoft.com/office/officeart/2005/8/layout/vProcess5"/>
    <dgm:cxn modelId="{64689AA1-2508-481C-8DC1-626FC27BC201}" type="presOf" srcId="{AD5BC674-21E1-478C-AAEA-E5E927389CCC}" destId="{1FBFD68F-2E10-4D96-B37C-8B4A5F5A4BAB}" srcOrd="0" destOrd="0" presId="urn:microsoft.com/office/officeart/2005/8/layout/vProcess5"/>
    <dgm:cxn modelId="{82CF7C91-C972-4881-820A-F3D6AC71C9BE}" type="presOf" srcId="{4468CA0B-6555-4EC0-9F03-DCD5C72A6B18}" destId="{5F18A994-059C-406A-89BC-E214BF64169B}" srcOrd="0" destOrd="0" presId="urn:microsoft.com/office/officeart/2005/8/layout/vProcess5"/>
    <dgm:cxn modelId="{8D98E866-E8D8-4F6A-8AE9-CFAAEBDA0352}" type="presParOf" srcId="{40026997-5EFA-4D38-9BCB-B99EDD407E85}" destId="{024987EC-DA56-4EC7-AE07-D93C30EE0E25}" srcOrd="0" destOrd="0" presId="urn:microsoft.com/office/officeart/2005/8/layout/vProcess5"/>
    <dgm:cxn modelId="{0FF2223C-61D0-45F2-9D44-946D09674580}" type="presParOf" srcId="{40026997-5EFA-4D38-9BCB-B99EDD407E85}" destId="{BD812879-E23F-4D9E-B552-72F0DFD8B973}" srcOrd="1" destOrd="0" presId="urn:microsoft.com/office/officeart/2005/8/layout/vProcess5"/>
    <dgm:cxn modelId="{0625C018-D9B2-4EF5-B753-A583C86607EC}" type="presParOf" srcId="{40026997-5EFA-4D38-9BCB-B99EDD407E85}" destId="{2D4EBBB8-2DF7-4851-84FB-59E160F12B99}" srcOrd="2" destOrd="0" presId="urn:microsoft.com/office/officeart/2005/8/layout/vProcess5"/>
    <dgm:cxn modelId="{2AE549CB-8E19-431F-BEEC-09B82E145963}" type="presParOf" srcId="{40026997-5EFA-4D38-9BCB-B99EDD407E85}" destId="{47EF96E1-9F95-4BED-BE4B-239E5D2D6283}" srcOrd="3" destOrd="0" presId="urn:microsoft.com/office/officeart/2005/8/layout/vProcess5"/>
    <dgm:cxn modelId="{9AE685FE-4FDC-47BC-B48F-BFD33674C413}" type="presParOf" srcId="{40026997-5EFA-4D38-9BCB-B99EDD407E85}" destId="{5F18A994-059C-406A-89BC-E214BF64169B}" srcOrd="4" destOrd="0" presId="urn:microsoft.com/office/officeart/2005/8/layout/vProcess5"/>
    <dgm:cxn modelId="{D3622BF7-9C5F-4BD4-918A-7018F5C3DC19}" type="presParOf" srcId="{40026997-5EFA-4D38-9BCB-B99EDD407E85}" destId="{1FBFD68F-2E10-4D96-B37C-8B4A5F5A4BAB}" srcOrd="5" destOrd="0" presId="urn:microsoft.com/office/officeart/2005/8/layout/vProcess5"/>
    <dgm:cxn modelId="{DD6A78F0-B796-4F53-8B1E-BEEB5F524525}" type="presParOf" srcId="{40026997-5EFA-4D38-9BCB-B99EDD407E85}" destId="{273D1648-9F3D-4E87-A1C0-946A8AAB1E30}" srcOrd="6" destOrd="0" presId="urn:microsoft.com/office/officeart/2005/8/layout/vProcess5"/>
    <dgm:cxn modelId="{D2310204-8B12-49EB-A07E-C427516ECF14}" type="presParOf" srcId="{40026997-5EFA-4D38-9BCB-B99EDD407E85}" destId="{AB1FAAD3-90D1-45D2-9594-1632E8B3CE0E}" srcOrd="7" destOrd="0" presId="urn:microsoft.com/office/officeart/2005/8/layout/vProcess5"/>
    <dgm:cxn modelId="{5DB60460-E945-4318-A297-71318D9C7DF6}" type="presParOf" srcId="{40026997-5EFA-4D38-9BCB-B99EDD407E85}" destId="{2165207C-8673-4ADF-8BDF-865CE54997FB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132B4EC-9EFA-4BD5-A78E-8B6EBB81DFC8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8ED21AE-D7D0-4A7A-A8DC-DFE629242C68}">
      <dgm:prSet phldrT="[Текст]"/>
      <dgm:spPr/>
      <dgm:t>
        <a:bodyPr/>
        <a:lstStyle/>
        <a:p>
          <a:r>
            <a:rPr lang="uk-UA" dirty="0" smtClean="0"/>
            <a:t>Усне спілкування</a:t>
          </a:r>
          <a:endParaRPr lang="ru-RU" dirty="0"/>
        </a:p>
      </dgm:t>
    </dgm:pt>
    <dgm:pt modelId="{3CFEBE33-37F2-4035-B88B-0F25CF80AE89}" type="parTrans" cxnId="{BE3EAE39-F43D-443F-B353-FD976C89C310}">
      <dgm:prSet/>
      <dgm:spPr/>
      <dgm:t>
        <a:bodyPr/>
        <a:lstStyle/>
        <a:p>
          <a:endParaRPr lang="ru-RU"/>
        </a:p>
      </dgm:t>
    </dgm:pt>
    <dgm:pt modelId="{A167ED32-4AC1-4CC8-B713-9A37DBD4CB99}" type="sibTrans" cxnId="{BE3EAE39-F43D-443F-B353-FD976C89C310}">
      <dgm:prSet/>
      <dgm:spPr/>
      <dgm:t>
        <a:bodyPr/>
        <a:lstStyle/>
        <a:p>
          <a:endParaRPr lang="ru-RU"/>
        </a:p>
      </dgm:t>
    </dgm:pt>
    <dgm:pt modelId="{67A9F693-58F3-4567-A2CC-3440CD5307DD}">
      <dgm:prSet phldrT="[Текст]"/>
      <dgm:spPr/>
      <dgm:t>
        <a:bodyPr/>
        <a:lstStyle/>
        <a:p>
          <a:r>
            <a:rPr lang="uk-UA" dirty="0" smtClean="0"/>
            <a:t>говоріння </a:t>
          </a:r>
          <a:endParaRPr lang="ru-RU" dirty="0"/>
        </a:p>
      </dgm:t>
    </dgm:pt>
    <dgm:pt modelId="{BE31C95E-FADF-4223-A411-C8B4AF6B1F25}" type="parTrans" cxnId="{4F97AA62-72F8-45E5-B718-5479C13F2801}">
      <dgm:prSet/>
      <dgm:spPr/>
      <dgm:t>
        <a:bodyPr/>
        <a:lstStyle/>
        <a:p>
          <a:endParaRPr lang="ru-RU"/>
        </a:p>
      </dgm:t>
    </dgm:pt>
    <dgm:pt modelId="{D9969D70-88E2-4EC2-B564-3010C9862704}" type="sibTrans" cxnId="{4F97AA62-72F8-45E5-B718-5479C13F2801}">
      <dgm:prSet/>
      <dgm:spPr/>
      <dgm:t>
        <a:bodyPr/>
        <a:lstStyle/>
        <a:p>
          <a:endParaRPr lang="ru-RU"/>
        </a:p>
      </dgm:t>
    </dgm:pt>
    <dgm:pt modelId="{8DB51D62-5775-49BB-9C88-3D259C07ADE9}">
      <dgm:prSet phldrT="[Текст]"/>
      <dgm:spPr/>
      <dgm:t>
        <a:bodyPr/>
        <a:lstStyle/>
        <a:p>
          <a:r>
            <a:rPr lang="uk-UA" dirty="0" smtClean="0"/>
            <a:t>слухання</a:t>
          </a:r>
          <a:endParaRPr lang="ru-RU" dirty="0"/>
        </a:p>
      </dgm:t>
    </dgm:pt>
    <dgm:pt modelId="{5AC53C1A-1B36-42C1-B764-C559FA0F52BD}" type="parTrans" cxnId="{BEF51128-5C46-42CD-802C-DA7F1F5A6280}">
      <dgm:prSet/>
      <dgm:spPr/>
      <dgm:t>
        <a:bodyPr/>
        <a:lstStyle/>
        <a:p>
          <a:endParaRPr lang="ru-RU"/>
        </a:p>
      </dgm:t>
    </dgm:pt>
    <dgm:pt modelId="{B9C36358-193F-46BE-842C-4C82E4769B9E}" type="sibTrans" cxnId="{BEF51128-5C46-42CD-802C-DA7F1F5A6280}">
      <dgm:prSet/>
      <dgm:spPr/>
      <dgm:t>
        <a:bodyPr/>
        <a:lstStyle/>
        <a:p>
          <a:endParaRPr lang="ru-RU"/>
        </a:p>
      </dgm:t>
    </dgm:pt>
    <dgm:pt modelId="{8C50C6D0-EB66-467F-BC3D-3815F7ACDB77}">
      <dgm:prSet phldrT="[Текст]"/>
      <dgm:spPr/>
      <dgm:t>
        <a:bodyPr/>
        <a:lstStyle/>
        <a:p>
          <a:r>
            <a:rPr lang="uk-UA" dirty="0" smtClean="0"/>
            <a:t>Писемне спілкування</a:t>
          </a:r>
          <a:endParaRPr lang="ru-RU" dirty="0"/>
        </a:p>
      </dgm:t>
    </dgm:pt>
    <dgm:pt modelId="{5032EB9F-8624-49E4-915A-3FDD52B27835}" type="parTrans" cxnId="{08A82C54-3A36-4F21-BD1B-4E9DD7A588FC}">
      <dgm:prSet/>
      <dgm:spPr/>
      <dgm:t>
        <a:bodyPr/>
        <a:lstStyle/>
        <a:p>
          <a:endParaRPr lang="ru-RU"/>
        </a:p>
      </dgm:t>
    </dgm:pt>
    <dgm:pt modelId="{C7C67554-947F-4A01-8F2E-4146CB036A30}" type="sibTrans" cxnId="{08A82C54-3A36-4F21-BD1B-4E9DD7A588FC}">
      <dgm:prSet/>
      <dgm:spPr/>
      <dgm:t>
        <a:bodyPr/>
        <a:lstStyle/>
        <a:p>
          <a:endParaRPr lang="ru-RU"/>
        </a:p>
      </dgm:t>
    </dgm:pt>
    <dgm:pt modelId="{F324BD2A-BF7B-4D82-8757-8D817520134B}">
      <dgm:prSet phldrT="[Текст]"/>
      <dgm:spPr/>
      <dgm:t>
        <a:bodyPr/>
        <a:lstStyle/>
        <a:p>
          <a:r>
            <a:rPr lang="uk-UA" dirty="0" smtClean="0"/>
            <a:t>читання</a:t>
          </a:r>
          <a:endParaRPr lang="ru-RU" dirty="0"/>
        </a:p>
      </dgm:t>
    </dgm:pt>
    <dgm:pt modelId="{83029A60-CF40-495E-AEB9-04B77DF6526E}" type="parTrans" cxnId="{45082EEC-BBFA-4EA4-9139-CC6F577246CE}">
      <dgm:prSet/>
      <dgm:spPr/>
      <dgm:t>
        <a:bodyPr/>
        <a:lstStyle/>
        <a:p>
          <a:endParaRPr lang="ru-RU"/>
        </a:p>
      </dgm:t>
    </dgm:pt>
    <dgm:pt modelId="{F2000799-9AC6-402D-BFCD-2941FAA7D779}" type="sibTrans" cxnId="{45082EEC-BBFA-4EA4-9139-CC6F577246CE}">
      <dgm:prSet/>
      <dgm:spPr/>
      <dgm:t>
        <a:bodyPr/>
        <a:lstStyle/>
        <a:p>
          <a:endParaRPr lang="ru-RU"/>
        </a:p>
      </dgm:t>
    </dgm:pt>
    <dgm:pt modelId="{38AD42B3-4734-4C1F-A895-65C808FFECCF}">
      <dgm:prSet phldrT="[Текст]"/>
      <dgm:spPr/>
      <dgm:t>
        <a:bodyPr/>
        <a:lstStyle/>
        <a:p>
          <a:r>
            <a:rPr lang="uk-UA" dirty="0" smtClean="0"/>
            <a:t>письмо</a:t>
          </a:r>
          <a:endParaRPr lang="ru-RU" dirty="0"/>
        </a:p>
      </dgm:t>
    </dgm:pt>
    <dgm:pt modelId="{46341701-FF15-402C-BC31-AAA34CD1935C}" type="parTrans" cxnId="{D7588285-5A6F-4203-8CFF-0105B52F50A2}">
      <dgm:prSet/>
      <dgm:spPr/>
      <dgm:t>
        <a:bodyPr/>
        <a:lstStyle/>
        <a:p>
          <a:endParaRPr lang="ru-RU"/>
        </a:p>
      </dgm:t>
    </dgm:pt>
    <dgm:pt modelId="{2DAC5B93-20F7-49F7-9838-D8D976C08F77}" type="sibTrans" cxnId="{D7588285-5A6F-4203-8CFF-0105B52F50A2}">
      <dgm:prSet/>
      <dgm:spPr/>
      <dgm:t>
        <a:bodyPr/>
        <a:lstStyle/>
        <a:p>
          <a:endParaRPr lang="ru-RU"/>
        </a:p>
      </dgm:t>
    </dgm:pt>
    <dgm:pt modelId="{D01C21B5-01A1-44F2-8D2E-0562EDBC6647}" type="pres">
      <dgm:prSet presAssocID="{1132B4EC-9EFA-4BD5-A78E-8B6EBB81DFC8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867E7A9A-A501-4EA9-A51C-6808FDE3550A}" type="pres">
      <dgm:prSet presAssocID="{58ED21AE-D7D0-4A7A-A8DC-DFE629242C68}" presName="posSpace" presStyleCnt="0"/>
      <dgm:spPr/>
    </dgm:pt>
    <dgm:pt modelId="{B4F4B54D-1C42-4095-8AF5-A962D0971167}" type="pres">
      <dgm:prSet presAssocID="{58ED21AE-D7D0-4A7A-A8DC-DFE629242C68}" presName="vertFlow" presStyleCnt="0"/>
      <dgm:spPr/>
    </dgm:pt>
    <dgm:pt modelId="{C82FC909-20B1-4C4F-9716-CABC6B2DC9EF}" type="pres">
      <dgm:prSet presAssocID="{58ED21AE-D7D0-4A7A-A8DC-DFE629242C68}" presName="topSpace" presStyleCnt="0"/>
      <dgm:spPr/>
    </dgm:pt>
    <dgm:pt modelId="{DB169E49-AD43-42A3-A2D3-8A455DB584CE}" type="pres">
      <dgm:prSet presAssocID="{58ED21AE-D7D0-4A7A-A8DC-DFE629242C68}" presName="firstComp" presStyleCnt="0"/>
      <dgm:spPr/>
    </dgm:pt>
    <dgm:pt modelId="{A620BC9F-C290-4C47-9BE1-0E6DDC33F341}" type="pres">
      <dgm:prSet presAssocID="{58ED21AE-D7D0-4A7A-A8DC-DFE629242C68}" presName="firstChild" presStyleLbl="bgAccFollowNode1" presStyleIdx="0" presStyleCnt="4"/>
      <dgm:spPr/>
      <dgm:t>
        <a:bodyPr/>
        <a:lstStyle/>
        <a:p>
          <a:endParaRPr lang="ru-RU"/>
        </a:p>
      </dgm:t>
    </dgm:pt>
    <dgm:pt modelId="{B4FFE74E-8E66-4274-AFC8-63B524DF6767}" type="pres">
      <dgm:prSet presAssocID="{58ED21AE-D7D0-4A7A-A8DC-DFE629242C68}" presName="firstChildTx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825067-DBC2-4686-8C79-46DC3DC18DCD}" type="pres">
      <dgm:prSet presAssocID="{8DB51D62-5775-49BB-9C88-3D259C07ADE9}" presName="comp" presStyleCnt="0"/>
      <dgm:spPr/>
    </dgm:pt>
    <dgm:pt modelId="{87421908-6D32-4BEE-9D83-AE081B5C2342}" type="pres">
      <dgm:prSet presAssocID="{8DB51D62-5775-49BB-9C88-3D259C07ADE9}" presName="child" presStyleLbl="bgAccFollowNode1" presStyleIdx="1" presStyleCnt="4" custLinFactNeighborX="1218" custLinFactNeighborY="-1114"/>
      <dgm:spPr/>
      <dgm:t>
        <a:bodyPr/>
        <a:lstStyle/>
        <a:p>
          <a:endParaRPr lang="ru-RU"/>
        </a:p>
      </dgm:t>
    </dgm:pt>
    <dgm:pt modelId="{D976281F-601E-44D6-9DF1-8401F86A6461}" type="pres">
      <dgm:prSet presAssocID="{8DB51D62-5775-49BB-9C88-3D259C07ADE9}" presName="childTx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2A5326-0064-45EF-9E30-AC35B16EF482}" type="pres">
      <dgm:prSet presAssocID="{58ED21AE-D7D0-4A7A-A8DC-DFE629242C68}" presName="negSpace" presStyleCnt="0"/>
      <dgm:spPr/>
    </dgm:pt>
    <dgm:pt modelId="{B81ED6DC-94DF-4DF4-83E5-BC056F79F8AF}" type="pres">
      <dgm:prSet presAssocID="{58ED21AE-D7D0-4A7A-A8DC-DFE629242C68}" presName="circle" presStyleLbl="node1" presStyleIdx="0" presStyleCnt="2"/>
      <dgm:spPr/>
      <dgm:t>
        <a:bodyPr/>
        <a:lstStyle/>
        <a:p>
          <a:endParaRPr lang="ru-RU"/>
        </a:p>
      </dgm:t>
    </dgm:pt>
    <dgm:pt modelId="{29074563-0DD4-42CF-9571-101ABB76E132}" type="pres">
      <dgm:prSet presAssocID="{A167ED32-4AC1-4CC8-B713-9A37DBD4CB99}" presName="transSpace" presStyleCnt="0"/>
      <dgm:spPr/>
    </dgm:pt>
    <dgm:pt modelId="{D66C810A-37B7-4DFD-923A-C58626996745}" type="pres">
      <dgm:prSet presAssocID="{8C50C6D0-EB66-467F-BC3D-3815F7ACDB77}" presName="posSpace" presStyleCnt="0"/>
      <dgm:spPr/>
    </dgm:pt>
    <dgm:pt modelId="{A998502A-CB52-4DA4-99D9-AD63B0679E7A}" type="pres">
      <dgm:prSet presAssocID="{8C50C6D0-EB66-467F-BC3D-3815F7ACDB77}" presName="vertFlow" presStyleCnt="0"/>
      <dgm:spPr/>
    </dgm:pt>
    <dgm:pt modelId="{70FF6D01-6EC1-46EC-B365-792F9973D104}" type="pres">
      <dgm:prSet presAssocID="{8C50C6D0-EB66-467F-BC3D-3815F7ACDB77}" presName="topSpace" presStyleCnt="0"/>
      <dgm:spPr/>
    </dgm:pt>
    <dgm:pt modelId="{623C4B0B-35A5-4539-9C51-DF99C28A098B}" type="pres">
      <dgm:prSet presAssocID="{8C50C6D0-EB66-467F-BC3D-3815F7ACDB77}" presName="firstComp" presStyleCnt="0"/>
      <dgm:spPr/>
    </dgm:pt>
    <dgm:pt modelId="{E163A5BF-D0DE-4C05-B4EE-A9B36A511FAE}" type="pres">
      <dgm:prSet presAssocID="{8C50C6D0-EB66-467F-BC3D-3815F7ACDB77}" presName="firstChild" presStyleLbl="bgAccFollowNode1" presStyleIdx="2" presStyleCnt="4"/>
      <dgm:spPr/>
      <dgm:t>
        <a:bodyPr/>
        <a:lstStyle/>
        <a:p>
          <a:endParaRPr lang="ru-RU"/>
        </a:p>
      </dgm:t>
    </dgm:pt>
    <dgm:pt modelId="{1F0470ED-69CD-4F04-9BAC-EE6ADA46FFE7}" type="pres">
      <dgm:prSet presAssocID="{8C50C6D0-EB66-467F-BC3D-3815F7ACDB77}" presName="firstChildTx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265D29-0B03-41BC-9150-53E6AA1A5F55}" type="pres">
      <dgm:prSet presAssocID="{38AD42B3-4734-4C1F-A895-65C808FFECCF}" presName="comp" presStyleCnt="0"/>
      <dgm:spPr/>
    </dgm:pt>
    <dgm:pt modelId="{551ED775-41AC-42A3-92AC-AE9D51ACF155}" type="pres">
      <dgm:prSet presAssocID="{38AD42B3-4734-4C1F-A895-65C808FFECCF}" presName="child" presStyleLbl="bgAccFollowNode1" presStyleIdx="3" presStyleCnt="4"/>
      <dgm:spPr/>
      <dgm:t>
        <a:bodyPr/>
        <a:lstStyle/>
        <a:p>
          <a:endParaRPr lang="ru-RU"/>
        </a:p>
      </dgm:t>
    </dgm:pt>
    <dgm:pt modelId="{626D5A7A-A30A-4EA3-87B4-1E7C9A3E6534}" type="pres">
      <dgm:prSet presAssocID="{38AD42B3-4734-4C1F-A895-65C808FFECCF}" presName="childTx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6E13B9-0C2E-4D52-95AE-210A22636BA4}" type="pres">
      <dgm:prSet presAssocID="{8C50C6D0-EB66-467F-BC3D-3815F7ACDB77}" presName="negSpace" presStyleCnt="0"/>
      <dgm:spPr/>
    </dgm:pt>
    <dgm:pt modelId="{2FE5C8FF-ED9E-4223-A447-6575487581B4}" type="pres">
      <dgm:prSet presAssocID="{8C50C6D0-EB66-467F-BC3D-3815F7ACDB77}" presName="circle" presStyleLbl="node1" presStyleIdx="1" presStyleCnt="2" custLinFactNeighborX="265" custLinFactNeighborY="-2393"/>
      <dgm:spPr/>
      <dgm:t>
        <a:bodyPr/>
        <a:lstStyle/>
        <a:p>
          <a:endParaRPr lang="ru-RU"/>
        </a:p>
      </dgm:t>
    </dgm:pt>
  </dgm:ptLst>
  <dgm:cxnLst>
    <dgm:cxn modelId="{08A82C54-3A36-4F21-BD1B-4E9DD7A588FC}" srcId="{1132B4EC-9EFA-4BD5-A78E-8B6EBB81DFC8}" destId="{8C50C6D0-EB66-467F-BC3D-3815F7ACDB77}" srcOrd="1" destOrd="0" parTransId="{5032EB9F-8624-49E4-915A-3FDD52B27835}" sibTransId="{C7C67554-947F-4A01-8F2E-4146CB036A30}"/>
    <dgm:cxn modelId="{A8073A97-82D4-4336-97B8-E85FE6BFCFF1}" type="presOf" srcId="{1132B4EC-9EFA-4BD5-A78E-8B6EBB81DFC8}" destId="{D01C21B5-01A1-44F2-8D2E-0562EDBC6647}" srcOrd="0" destOrd="0" presId="urn:microsoft.com/office/officeart/2005/8/layout/hList9"/>
    <dgm:cxn modelId="{71288620-B4AE-4C36-B7AD-33C4353F25D6}" type="presOf" srcId="{F324BD2A-BF7B-4D82-8757-8D817520134B}" destId="{E163A5BF-D0DE-4C05-B4EE-A9B36A511FAE}" srcOrd="0" destOrd="0" presId="urn:microsoft.com/office/officeart/2005/8/layout/hList9"/>
    <dgm:cxn modelId="{D7588285-5A6F-4203-8CFF-0105B52F50A2}" srcId="{8C50C6D0-EB66-467F-BC3D-3815F7ACDB77}" destId="{38AD42B3-4734-4C1F-A895-65C808FFECCF}" srcOrd="1" destOrd="0" parTransId="{46341701-FF15-402C-BC31-AAA34CD1935C}" sibTransId="{2DAC5B93-20F7-49F7-9838-D8D976C08F77}"/>
    <dgm:cxn modelId="{45082EEC-BBFA-4EA4-9139-CC6F577246CE}" srcId="{8C50C6D0-EB66-467F-BC3D-3815F7ACDB77}" destId="{F324BD2A-BF7B-4D82-8757-8D817520134B}" srcOrd="0" destOrd="0" parTransId="{83029A60-CF40-495E-AEB9-04B77DF6526E}" sibTransId="{F2000799-9AC6-402D-BFCD-2941FAA7D779}"/>
    <dgm:cxn modelId="{E4843B88-C90E-45B4-868F-8F603D2612A3}" type="presOf" srcId="{38AD42B3-4734-4C1F-A895-65C808FFECCF}" destId="{551ED775-41AC-42A3-92AC-AE9D51ACF155}" srcOrd="0" destOrd="0" presId="urn:microsoft.com/office/officeart/2005/8/layout/hList9"/>
    <dgm:cxn modelId="{E71196CB-134A-46F2-B785-A140D3E7DD86}" type="presOf" srcId="{8DB51D62-5775-49BB-9C88-3D259C07ADE9}" destId="{D976281F-601E-44D6-9DF1-8401F86A6461}" srcOrd="1" destOrd="0" presId="urn:microsoft.com/office/officeart/2005/8/layout/hList9"/>
    <dgm:cxn modelId="{6DDCDBE8-FC8C-4197-873F-A9C1B560732A}" type="presOf" srcId="{8C50C6D0-EB66-467F-BC3D-3815F7ACDB77}" destId="{2FE5C8FF-ED9E-4223-A447-6575487581B4}" srcOrd="0" destOrd="0" presId="urn:microsoft.com/office/officeart/2005/8/layout/hList9"/>
    <dgm:cxn modelId="{14E1FF03-AEDF-4E1B-80D6-1EAE4DB69553}" type="presOf" srcId="{67A9F693-58F3-4567-A2CC-3440CD5307DD}" destId="{B4FFE74E-8E66-4274-AFC8-63B524DF6767}" srcOrd="1" destOrd="0" presId="urn:microsoft.com/office/officeart/2005/8/layout/hList9"/>
    <dgm:cxn modelId="{A3B2F1E9-0F06-441C-89E1-C896008C3F15}" type="presOf" srcId="{38AD42B3-4734-4C1F-A895-65C808FFECCF}" destId="{626D5A7A-A30A-4EA3-87B4-1E7C9A3E6534}" srcOrd="1" destOrd="0" presId="urn:microsoft.com/office/officeart/2005/8/layout/hList9"/>
    <dgm:cxn modelId="{BEF51128-5C46-42CD-802C-DA7F1F5A6280}" srcId="{58ED21AE-D7D0-4A7A-A8DC-DFE629242C68}" destId="{8DB51D62-5775-49BB-9C88-3D259C07ADE9}" srcOrd="1" destOrd="0" parTransId="{5AC53C1A-1B36-42C1-B764-C559FA0F52BD}" sibTransId="{B9C36358-193F-46BE-842C-4C82E4769B9E}"/>
    <dgm:cxn modelId="{BE3EAE39-F43D-443F-B353-FD976C89C310}" srcId="{1132B4EC-9EFA-4BD5-A78E-8B6EBB81DFC8}" destId="{58ED21AE-D7D0-4A7A-A8DC-DFE629242C68}" srcOrd="0" destOrd="0" parTransId="{3CFEBE33-37F2-4035-B88B-0F25CF80AE89}" sibTransId="{A167ED32-4AC1-4CC8-B713-9A37DBD4CB99}"/>
    <dgm:cxn modelId="{30DA3A82-2683-4540-A34A-C83FEA68E728}" type="presOf" srcId="{67A9F693-58F3-4567-A2CC-3440CD5307DD}" destId="{A620BC9F-C290-4C47-9BE1-0E6DDC33F341}" srcOrd="0" destOrd="0" presId="urn:microsoft.com/office/officeart/2005/8/layout/hList9"/>
    <dgm:cxn modelId="{56F2ED60-825F-4672-8A11-18C7F46B2B5B}" type="presOf" srcId="{8DB51D62-5775-49BB-9C88-3D259C07ADE9}" destId="{87421908-6D32-4BEE-9D83-AE081B5C2342}" srcOrd="0" destOrd="0" presId="urn:microsoft.com/office/officeart/2005/8/layout/hList9"/>
    <dgm:cxn modelId="{4F97AA62-72F8-45E5-B718-5479C13F2801}" srcId="{58ED21AE-D7D0-4A7A-A8DC-DFE629242C68}" destId="{67A9F693-58F3-4567-A2CC-3440CD5307DD}" srcOrd="0" destOrd="0" parTransId="{BE31C95E-FADF-4223-A411-C8B4AF6B1F25}" sibTransId="{D9969D70-88E2-4EC2-B564-3010C9862704}"/>
    <dgm:cxn modelId="{A2BBAD19-3470-433A-A158-2064A5FBC288}" type="presOf" srcId="{58ED21AE-D7D0-4A7A-A8DC-DFE629242C68}" destId="{B81ED6DC-94DF-4DF4-83E5-BC056F79F8AF}" srcOrd="0" destOrd="0" presId="urn:microsoft.com/office/officeart/2005/8/layout/hList9"/>
    <dgm:cxn modelId="{7F1C17D8-AF19-4C9A-AF66-E86DA62623B8}" type="presOf" srcId="{F324BD2A-BF7B-4D82-8757-8D817520134B}" destId="{1F0470ED-69CD-4F04-9BAC-EE6ADA46FFE7}" srcOrd="1" destOrd="0" presId="urn:microsoft.com/office/officeart/2005/8/layout/hList9"/>
    <dgm:cxn modelId="{7E79975B-BE96-4295-A985-9643B46986B4}" type="presParOf" srcId="{D01C21B5-01A1-44F2-8D2E-0562EDBC6647}" destId="{867E7A9A-A501-4EA9-A51C-6808FDE3550A}" srcOrd="0" destOrd="0" presId="urn:microsoft.com/office/officeart/2005/8/layout/hList9"/>
    <dgm:cxn modelId="{16E328DB-7812-4425-B8AA-83E9ADB0C26D}" type="presParOf" srcId="{D01C21B5-01A1-44F2-8D2E-0562EDBC6647}" destId="{B4F4B54D-1C42-4095-8AF5-A962D0971167}" srcOrd="1" destOrd="0" presId="urn:microsoft.com/office/officeart/2005/8/layout/hList9"/>
    <dgm:cxn modelId="{4B52B9A6-219B-4A71-8BBF-3ECFE26F04EC}" type="presParOf" srcId="{B4F4B54D-1C42-4095-8AF5-A962D0971167}" destId="{C82FC909-20B1-4C4F-9716-CABC6B2DC9EF}" srcOrd="0" destOrd="0" presId="urn:microsoft.com/office/officeart/2005/8/layout/hList9"/>
    <dgm:cxn modelId="{EE6390BA-DE4F-432A-942D-EB31EC77A82E}" type="presParOf" srcId="{B4F4B54D-1C42-4095-8AF5-A962D0971167}" destId="{DB169E49-AD43-42A3-A2D3-8A455DB584CE}" srcOrd="1" destOrd="0" presId="urn:microsoft.com/office/officeart/2005/8/layout/hList9"/>
    <dgm:cxn modelId="{7A6B675E-8809-4FE3-A235-3534156F9A72}" type="presParOf" srcId="{DB169E49-AD43-42A3-A2D3-8A455DB584CE}" destId="{A620BC9F-C290-4C47-9BE1-0E6DDC33F341}" srcOrd="0" destOrd="0" presId="urn:microsoft.com/office/officeart/2005/8/layout/hList9"/>
    <dgm:cxn modelId="{AD735C46-A5CF-4C39-83C9-229DBA3F4FD1}" type="presParOf" srcId="{DB169E49-AD43-42A3-A2D3-8A455DB584CE}" destId="{B4FFE74E-8E66-4274-AFC8-63B524DF6767}" srcOrd="1" destOrd="0" presId="urn:microsoft.com/office/officeart/2005/8/layout/hList9"/>
    <dgm:cxn modelId="{5D8C632A-B08B-430D-8987-EC2C0072B0BF}" type="presParOf" srcId="{B4F4B54D-1C42-4095-8AF5-A962D0971167}" destId="{1E825067-DBC2-4686-8C79-46DC3DC18DCD}" srcOrd="2" destOrd="0" presId="urn:microsoft.com/office/officeart/2005/8/layout/hList9"/>
    <dgm:cxn modelId="{2FF0D6A6-9233-495E-9D32-1DBC2D2AC037}" type="presParOf" srcId="{1E825067-DBC2-4686-8C79-46DC3DC18DCD}" destId="{87421908-6D32-4BEE-9D83-AE081B5C2342}" srcOrd="0" destOrd="0" presId="urn:microsoft.com/office/officeart/2005/8/layout/hList9"/>
    <dgm:cxn modelId="{81DFAE5A-5E32-4189-9560-0C24268716E6}" type="presParOf" srcId="{1E825067-DBC2-4686-8C79-46DC3DC18DCD}" destId="{D976281F-601E-44D6-9DF1-8401F86A6461}" srcOrd="1" destOrd="0" presId="urn:microsoft.com/office/officeart/2005/8/layout/hList9"/>
    <dgm:cxn modelId="{07C80FA4-9F1A-46C2-98FD-FFA8F3E3BBDF}" type="presParOf" srcId="{D01C21B5-01A1-44F2-8D2E-0562EDBC6647}" destId="{A62A5326-0064-45EF-9E30-AC35B16EF482}" srcOrd="2" destOrd="0" presId="urn:microsoft.com/office/officeart/2005/8/layout/hList9"/>
    <dgm:cxn modelId="{3C9D3F76-C99E-49F6-BAEE-5B2BA63C6BB2}" type="presParOf" srcId="{D01C21B5-01A1-44F2-8D2E-0562EDBC6647}" destId="{B81ED6DC-94DF-4DF4-83E5-BC056F79F8AF}" srcOrd="3" destOrd="0" presId="urn:microsoft.com/office/officeart/2005/8/layout/hList9"/>
    <dgm:cxn modelId="{96B48CF6-CC44-4C5C-97A5-1BDF550A0503}" type="presParOf" srcId="{D01C21B5-01A1-44F2-8D2E-0562EDBC6647}" destId="{29074563-0DD4-42CF-9571-101ABB76E132}" srcOrd="4" destOrd="0" presId="urn:microsoft.com/office/officeart/2005/8/layout/hList9"/>
    <dgm:cxn modelId="{776C746F-A31B-4E3E-B194-6D8A1607699D}" type="presParOf" srcId="{D01C21B5-01A1-44F2-8D2E-0562EDBC6647}" destId="{D66C810A-37B7-4DFD-923A-C58626996745}" srcOrd="5" destOrd="0" presId="urn:microsoft.com/office/officeart/2005/8/layout/hList9"/>
    <dgm:cxn modelId="{780C5AE3-3D1F-4368-B146-1EE9487DBDC8}" type="presParOf" srcId="{D01C21B5-01A1-44F2-8D2E-0562EDBC6647}" destId="{A998502A-CB52-4DA4-99D9-AD63B0679E7A}" srcOrd="6" destOrd="0" presId="urn:microsoft.com/office/officeart/2005/8/layout/hList9"/>
    <dgm:cxn modelId="{B812FF0B-00DF-483C-BCF7-2408088BE23D}" type="presParOf" srcId="{A998502A-CB52-4DA4-99D9-AD63B0679E7A}" destId="{70FF6D01-6EC1-46EC-B365-792F9973D104}" srcOrd="0" destOrd="0" presId="urn:microsoft.com/office/officeart/2005/8/layout/hList9"/>
    <dgm:cxn modelId="{E0E79704-F96B-4999-A697-6CFDCA91816A}" type="presParOf" srcId="{A998502A-CB52-4DA4-99D9-AD63B0679E7A}" destId="{623C4B0B-35A5-4539-9C51-DF99C28A098B}" srcOrd="1" destOrd="0" presId="urn:microsoft.com/office/officeart/2005/8/layout/hList9"/>
    <dgm:cxn modelId="{66A1200D-CD4E-4EF1-9B35-7EF27A2B55CA}" type="presParOf" srcId="{623C4B0B-35A5-4539-9C51-DF99C28A098B}" destId="{E163A5BF-D0DE-4C05-B4EE-A9B36A511FAE}" srcOrd="0" destOrd="0" presId="urn:microsoft.com/office/officeart/2005/8/layout/hList9"/>
    <dgm:cxn modelId="{CFC52086-A897-4F2B-92B4-0636B5136EFA}" type="presParOf" srcId="{623C4B0B-35A5-4539-9C51-DF99C28A098B}" destId="{1F0470ED-69CD-4F04-9BAC-EE6ADA46FFE7}" srcOrd="1" destOrd="0" presId="urn:microsoft.com/office/officeart/2005/8/layout/hList9"/>
    <dgm:cxn modelId="{10CA55DB-E5F7-4CEB-A43A-7362922C4B7C}" type="presParOf" srcId="{A998502A-CB52-4DA4-99D9-AD63B0679E7A}" destId="{9E265D29-0B03-41BC-9150-53E6AA1A5F55}" srcOrd="2" destOrd="0" presId="urn:microsoft.com/office/officeart/2005/8/layout/hList9"/>
    <dgm:cxn modelId="{7D67A27B-1112-4A2C-A1BF-014DF883F828}" type="presParOf" srcId="{9E265D29-0B03-41BC-9150-53E6AA1A5F55}" destId="{551ED775-41AC-42A3-92AC-AE9D51ACF155}" srcOrd="0" destOrd="0" presId="urn:microsoft.com/office/officeart/2005/8/layout/hList9"/>
    <dgm:cxn modelId="{0A5E4453-4469-4875-BB74-C50D606A773E}" type="presParOf" srcId="{9E265D29-0B03-41BC-9150-53E6AA1A5F55}" destId="{626D5A7A-A30A-4EA3-87B4-1E7C9A3E6534}" srcOrd="1" destOrd="0" presId="urn:microsoft.com/office/officeart/2005/8/layout/hList9"/>
    <dgm:cxn modelId="{A11D0615-E3EE-41BD-B159-6A7974286974}" type="presParOf" srcId="{D01C21B5-01A1-44F2-8D2E-0562EDBC6647}" destId="{D36E13B9-0C2E-4D52-95AE-210A22636BA4}" srcOrd="7" destOrd="0" presId="urn:microsoft.com/office/officeart/2005/8/layout/hList9"/>
    <dgm:cxn modelId="{BB35EA2B-A0EE-4131-8D23-0494D8126BBF}" type="presParOf" srcId="{D01C21B5-01A1-44F2-8D2E-0562EDBC6647}" destId="{2FE5C8FF-ED9E-4223-A447-6575487581B4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5ED18BB-7927-4417-A901-07556C476F34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D63A68B-9F85-40EC-86F2-04891D28E62E}">
      <dgm:prSet phldrT="[Текст]"/>
      <dgm:spPr/>
      <dgm:t>
        <a:bodyPr/>
        <a:lstStyle/>
        <a:p>
          <a:r>
            <a:rPr lang="uk-UA" dirty="0" smtClean="0"/>
            <a:t>рецептивні</a:t>
          </a:r>
          <a:endParaRPr lang="ru-RU" dirty="0"/>
        </a:p>
      </dgm:t>
    </dgm:pt>
    <dgm:pt modelId="{76DEE16A-F229-47E8-9126-DAC5D59DCFB4}" type="parTrans" cxnId="{59B6AE5F-1424-408C-B037-33B87E0D11D7}">
      <dgm:prSet/>
      <dgm:spPr/>
      <dgm:t>
        <a:bodyPr/>
        <a:lstStyle/>
        <a:p>
          <a:endParaRPr lang="ru-RU"/>
        </a:p>
      </dgm:t>
    </dgm:pt>
    <dgm:pt modelId="{22F5DB76-78E6-4F97-8B7F-F7FE03E5E39F}" type="sibTrans" cxnId="{59B6AE5F-1424-408C-B037-33B87E0D11D7}">
      <dgm:prSet/>
      <dgm:spPr/>
      <dgm:t>
        <a:bodyPr/>
        <a:lstStyle/>
        <a:p>
          <a:endParaRPr lang="ru-RU"/>
        </a:p>
      </dgm:t>
    </dgm:pt>
    <dgm:pt modelId="{7A0434B6-A186-4CBD-8DCA-1936251CE676}">
      <dgm:prSet phldrT="[Текст]"/>
      <dgm:spPr/>
      <dgm:t>
        <a:bodyPr/>
        <a:lstStyle/>
        <a:p>
          <a:r>
            <a:rPr lang="uk-UA" dirty="0" smtClean="0"/>
            <a:t>аудіювання, </a:t>
          </a:r>
          <a:endParaRPr lang="ru-RU" dirty="0"/>
        </a:p>
      </dgm:t>
    </dgm:pt>
    <dgm:pt modelId="{83B029AA-DD76-493B-A8E2-1F433BEFC510}" type="parTrans" cxnId="{FE8308E0-E999-4D40-B397-0D1120D211BA}">
      <dgm:prSet/>
      <dgm:spPr/>
      <dgm:t>
        <a:bodyPr/>
        <a:lstStyle/>
        <a:p>
          <a:endParaRPr lang="ru-RU"/>
        </a:p>
      </dgm:t>
    </dgm:pt>
    <dgm:pt modelId="{CF0B9AD6-14ED-4FCB-A958-E61DD786B5E4}" type="sibTrans" cxnId="{FE8308E0-E999-4D40-B397-0D1120D211BA}">
      <dgm:prSet/>
      <dgm:spPr/>
      <dgm:t>
        <a:bodyPr/>
        <a:lstStyle/>
        <a:p>
          <a:endParaRPr lang="ru-RU"/>
        </a:p>
      </dgm:t>
    </dgm:pt>
    <dgm:pt modelId="{EA34D977-AA8D-472B-A09A-446D1CBEB26B}">
      <dgm:prSet phldrT="[Текст]"/>
      <dgm:spPr/>
      <dgm:t>
        <a:bodyPr/>
        <a:lstStyle/>
        <a:p>
          <a:r>
            <a:rPr lang="uk-UA" dirty="0" smtClean="0"/>
            <a:t>читання</a:t>
          </a:r>
          <a:endParaRPr lang="ru-RU" dirty="0"/>
        </a:p>
      </dgm:t>
    </dgm:pt>
    <dgm:pt modelId="{292BDB39-3CF4-442A-A7F0-DDAF8BBBA89F}" type="parTrans" cxnId="{31F079BE-AD57-4245-897D-2C5D0531E54A}">
      <dgm:prSet/>
      <dgm:spPr/>
      <dgm:t>
        <a:bodyPr/>
        <a:lstStyle/>
        <a:p>
          <a:endParaRPr lang="ru-RU"/>
        </a:p>
      </dgm:t>
    </dgm:pt>
    <dgm:pt modelId="{B8AFABC3-02CD-4C25-9F8A-1434149E72B5}" type="sibTrans" cxnId="{31F079BE-AD57-4245-897D-2C5D0531E54A}">
      <dgm:prSet/>
      <dgm:spPr/>
      <dgm:t>
        <a:bodyPr/>
        <a:lstStyle/>
        <a:p>
          <a:endParaRPr lang="ru-RU"/>
        </a:p>
      </dgm:t>
    </dgm:pt>
    <dgm:pt modelId="{274A3C65-358D-4DE0-A4DC-EB741B18C4B6}">
      <dgm:prSet phldrT="[Текст]"/>
      <dgm:spPr/>
      <dgm:t>
        <a:bodyPr/>
        <a:lstStyle/>
        <a:p>
          <a:r>
            <a:rPr lang="uk-UA" dirty="0" smtClean="0"/>
            <a:t>продуктивні</a:t>
          </a:r>
          <a:endParaRPr lang="ru-RU" dirty="0"/>
        </a:p>
      </dgm:t>
    </dgm:pt>
    <dgm:pt modelId="{4B73D22D-2486-4EF3-8182-F2623FD6F71D}" type="parTrans" cxnId="{FF2AC76B-5F52-4DF8-BFF9-4EB25E0A2666}">
      <dgm:prSet/>
      <dgm:spPr/>
      <dgm:t>
        <a:bodyPr/>
        <a:lstStyle/>
        <a:p>
          <a:endParaRPr lang="ru-RU"/>
        </a:p>
      </dgm:t>
    </dgm:pt>
    <dgm:pt modelId="{C30766AE-E714-4F87-91E1-C4A983EA5EA9}" type="sibTrans" cxnId="{FF2AC76B-5F52-4DF8-BFF9-4EB25E0A2666}">
      <dgm:prSet/>
      <dgm:spPr/>
      <dgm:t>
        <a:bodyPr/>
        <a:lstStyle/>
        <a:p>
          <a:endParaRPr lang="ru-RU"/>
        </a:p>
      </dgm:t>
    </dgm:pt>
    <dgm:pt modelId="{B4508A46-DBEB-4BAF-A7A2-9B81B014B7AC}">
      <dgm:prSet phldrT="[Текст]"/>
      <dgm:spPr/>
      <dgm:t>
        <a:bodyPr/>
        <a:lstStyle/>
        <a:p>
          <a:r>
            <a:rPr lang="uk-UA" dirty="0" smtClean="0"/>
            <a:t>говоріння, </a:t>
          </a:r>
          <a:endParaRPr lang="ru-RU" dirty="0"/>
        </a:p>
      </dgm:t>
    </dgm:pt>
    <dgm:pt modelId="{B3D8CFA0-0683-4B33-8D73-EC3B9B9BE4BE}" type="parTrans" cxnId="{3957E2D3-2385-411E-B173-3218834B1EED}">
      <dgm:prSet/>
      <dgm:spPr/>
      <dgm:t>
        <a:bodyPr/>
        <a:lstStyle/>
        <a:p>
          <a:endParaRPr lang="ru-RU"/>
        </a:p>
      </dgm:t>
    </dgm:pt>
    <dgm:pt modelId="{06405438-5F05-4CDB-B261-E961537876C4}" type="sibTrans" cxnId="{3957E2D3-2385-411E-B173-3218834B1EED}">
      <dgm:prSet/>
      <dgm:spPr/>
      <dgm:t>
        <a:bodyPr/>
        <a:lstStyle/>
        <a:p>
          <a:endParaRPr lang="ru-RU"/>
        </a:p>
      </dgm:t>
    </dgm:pt>
    <dgm:pt modelId="{4A6625B1-A3FD-4839-97B8-BB827156531E}">
      <dgm:prSet phldrT="[Текст]"/>
      <dgm:spPr/>
      <dgm:t>
        <a:bodyPr/>
        <a:lstStyle/>
        <a:p>
          <a:r>
            <a:rPr lang="uk-UA" dirty="0" smtClean="0"/>
            <a:t>письмо</a:t>
          </a:r>
          <a:endParaRPr lang="ru-RU" dirty="0"/>
        </a:p>
      </dgm:t>
    </dgm:pt>
    <dgm:pt modelId="{C28D5F92-322B-42D3-A3B5-0FC25761A6C0}" type="parTrans" cxnId="{99CA2C2E-F8B1-48F7-8A90-B4935651975E}">
      <dgm:prSet/>
      <dgm:spPr/>
      <dgm:t>
        <a:bodyPr/>
        <a:lstStyle/>
        <a:p>
          <a:endParaRPr lang="ru-RU"/>
        </a:p>
      </dgm:t>
    </dgm:pt>
    <dgm:pt modelId="{8E857EF3-DADD-4B22-9F6C-74EA53E0D973}" type="sibTrans" cxnId="{99CA2C2E-F8B1-48F7-8A90-B4935651975E}">
      <dgm:prSet/>
      <dgm:spPr/>
      <dgm:t>
        <a:bodyPr/>
        <a:lstStyle/>
        <a:p>
          <a:endParaRPr lang="ru-RU"/>
        </a:p>
      </dgm:t>
    </dgm:pt>
    <dgm:pt modelId="{BFBE3978-E4E5-4783-8004-B521D72A10E2}" type="pres">
      <dgm:prSet presAssocID="{45ED18BB-7927-4417-A901-07556C476F34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19CFAA8F-12C3-4BD0-AF74-47607684207B}" type="pres">
      <dgm:prSet presAssocID="{DD63A68B-9F85-40EC-86F2-04891D28E62E}" presName="posSpace" presStyleCnt="0"/>
      <dgm:spPr/>
    </dgm:pt>
    <dgm:pt modelId="{D7B438D1-6EBF-47DF-98B8-F2482961C0D9}" type="pres">
      <dgm:prSet presAssocID="{DD63A68B-9F85-40EC-86F2-04891D28E62E}" presName="vertFlow" presStyleCnt="0"/>
      <dgm:spPr/>
    </dgm:pt>
    <dgm:pt modelId="{C6899FFB-7DD0-4762-9B33-BF0BB124EE4A}" type="pres">
      <dgm:prSet presAssocID="{DD63A68B-9F85-40EC-86F2-04891D28E62E}" presName="topSpace" presStyleCnt="0"/>
      <dgm:spPr/>
    </dgm:pt>
    <dgm:pt modelId="{A251B0CF-AA0B-4BE3-B7D7-133299AEAE6F}" type="pres">
      <dgm:prSet presAssocID="{DD63A68B-9F85-40EC-86F2-04891D28E62E}" presName="firstComp" presStyleCnt="0"/>
      <dgm:spPr/>
    </dgm:pt>
    <dgm:pt modelId="{D2789598-F4A7-4823-AD32-22D2B0205DCA}" type="pres">
      <dgm:prSet presAssocID="{DD63A68B-9F85-40EC-86F2-04891D28E62E}" presName="firstChild" presStyleLbl="bgAccFollowNode1" presStyleIdx="0" presStyleCnt="4" custLinFactNeighborX="6667" custLinFactNeighborY="-21553"/>
      <dgm:spPr/>
      <dgm:t>
        <a:bodyPr/>
        <a:lstStyle/>
        <a:p>
          <a:endParaRPr lang="ru-RU"/>
        </a:p>
      </dgm:t>
    </dgm:pt>
    <dgm:pt modelId="{7B5BB4F6-19C9-4396-B4DF-6C4116FD0FFA}" type="pres">
      <dgm:prSet presAssocID="{DD63A68B-9F85-40EC-86F2-04891D28E62E}" presName="firstChildTx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E4840D-C4A8-4EC5-A8B0-F5FC09F18E72}" type="pres">
      <dgm:prSet presAssocID="{EA34D977-AA8D-472B-A09A-446D1CBEB26B}" presName="comp" presStyleCnt="0"/>
      <dgm:spPr/>
    </dgm:pt>
    <dgm:pt modelId="{BD33DE9D-7E15-4E8C-866F-AFFA9BDE209B}" type="pres">
      <dgm:prSet presAssocID="{EA34D977-AA8D-472B-A09A-446D1CBEB26B}" presName="child" presStyleLbl="bgAccFollowNode1" presStyleIdx="1" presStyleCnt="4" custLinFactNeighborX="-22034" custLinFactNeighborY="-7849"/>
      <dgm:spPr/>
      <dgm:t>
        <a:bodyPr/>
        <a:lstStyle/>
        <a:p>
          <a:endParaRPr lang="ru-RU"/>
        </a:p>
      </dgm:t>
    </dgm:pt>
    <dgm:pt modelId="{BF891501-3724-4C64-8DFA-CB9D4C562447}" type="pres">
      <dgm:prSet presAssocID="{EA34D977-AA8D-472B-A09A-446D1CBEB26B}" presName="childTx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88B667-DED3-4C16-8694-6C361633558A}" type="pres">
      <dgm:prSet presAssocID="{DD63A68B-9F85-40EC-86F2-04891D28E62E}" presName="negSpace" presStyleCnt="0"/>
      <dgm:spPr/>
    </dgm:pt>
    <dgm:pt modelId="{E1CCDB10-DEA6-49C3-B56D-EC34D5582EDB}" type="pres">
      <dgm:prSet presAssocID="{DD63A68B-9F85-40EC-86F2-04891D28E62E}" presName="circle" presStyleLbl="node1" presStyleIdx="0" presStyleCnt="2"/>
      <dgm:spPr/>
      <dgm:t>
        <a:bodyPr/>
        <a:lstStyle/>
        <a:p>
          <a:endParaRPr lang="ru-RU"/>
        </a:p>
      </dgm:t>
    </dgm:pt>
    <dgm:pt modelId="{FA2F70D9-F2A5-4D1F-ADED-769DB75CEC93}" type="pres">
      <dgm:prSet presAssocID="{22F5DB76-78E6-4F97-8B7F-F7FE03E5E39F}" presName="transSpace" presStyleCnt="0"/>
      <dgm:spPr/>
    </dgm:pt>
    <dgm:pt modelId="{681207A6-0848-49BF-875F-17C40F5B4DD6}" type="pres">
      <dgm:prSet presAssocID="{274A3C65-358D-4DE0-A4DC-EB741B18C4B6}" presName="posSpace" presStyleCnt="0"/>
      <dgm:spPr/>
    </dgm:pt>
    <dgm:pt modelId="{D7A7F2E5-63EB-4D90-85E1-2F8F037DCB3D}" type="pres">
      <dgm:prSet presAssocID="{274A3C65-358D-4DE0-A4DC-EB741B18C4B6}" presName="vertFlow" presStyleCnt="0"/>
      <dgm:spPr/>
    </dgm:pt>
    <dgm:pt modelId="{5D34433D-0D76-46AE-8A87-661175BB6249}" type="pres">
      <dgm:prSet presAssocID="{274A3C65-358D-4DE0-A4DC-EB741B18C4B6}" presName="topSpace" presStyleCnt="0"/>
      <dgm:spPr/>
    </dgm:pt>
    <dgm:pt modelId="{A5F92906-3535-440D-A1CC-D296655A852F}" type="pres">
      <dgm:prSet presAssocID="{274A3C65-358D-4DE0-A4DC-EB741B18C4B6}" presName="firstComp" presStyleCnt="0"/>
      <dgm:spPr/>
    </dgm:pt>
    <dgm:pt modelId="{C0BF76FE-1A12-4341-8A72-8011F871C2A6}" type="pres">
      <dgm:prSet presAssocID="{274A3C65-358D-4DE0-A4DC-EB741B18C4B6}" presName="firstChild" presStyleLbl="bgAccFollowNode1" presStyleIdx="2" presStyleCnt="4" custLinFactNeighborX="25055" custLinFactNeighborY="-27095"/>
      <dgm:spPr/>
      <dgm:t>
        <a:bodyPr/>
        <a:lstStyle/>
        <a:p>
          <a:endParaRPr lang="ru-RU"/>
        </a:p>
      </dgm:t>
    </dgm:pt>
    <dgm:pt modelId="{7A88D6A8-57CF-420F-B6A7-0C8BD0FB622D}" type="pres">
      <dgm:prSet presAssocID="{274A3C65-358D-4DE0-A4DC-EB741B18C4B6}" presName="firstChildTx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940A42-B054-4EFD-B059-3949D9F824E7}" type="pres">
      <dgm:prSet presAssocID="{4A6625B1-A3FD-4839-97B8-BB827156531E}" presName="comp" presStyleCnt="0"/>
      <dgm:spPr/>
    </dgm:pt>
    <dgm:pt modelId="{49BB3074-5A52-40EB-A973-0E2FE804B7A8}" type="pres">
      <dgm:prSet presAssocID="{4A6625B1-A3FD-4839-97B8-BB827156531E}" presName="child" presStyleLbl="bgAccFollowNode1" presStyleIdx="3" presStyleCnt="4" custLinFactNeighborX="-13965" custLinFactNeighborY="-16011"/>
      <dgm:spPr/>
      <dgm:t>
        <a:bodyPr/>
        <a:lstStyle/>
        <a:p>
          <a:endParaRPr lang="ru-RU"/>
        </a:p>
      </dgm:t>
    </dgm:pt>
    <dgm:pt modelId="{06EBA008-174F-490E-8D81-AE95630C1515}" type="pres">
      <dgm:prSet presAssocID="{4A6625B1-A3FD-4839-97B8-BB827156531E}" presName="childTx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511AD8-29BB-4249-8488-1622A98CF2A2}" type="pres">
      <dgm:prSet presAssocID="{274A3C65-358D-4DE0-A4DC-EB741B18C4B6}" presName="negSpace" presStyleCnt="0"/>
      <dgm:spPr/>
    </dgm:pt>
    <dgm:pt modelId="{B1642622-F8C4-4E8D-A4B4-F3ED08C340B2}" type="pres">
      <dgm:prSet presAssocID="{274A3C65-358D-4DE0-A4DC-EB741B18C4B6}" presName="circle" presStyleLbl="node1" presStyleIdx="1" presStyleCnt="2"/>
      <dgm:spPr/>
      <dgm:t>
        <a:bodyPr/>
        <a:lstStyle/>
        <a:p>
          <a:endParaRPr lang="ru-RU"/>
        </a:p>
      </dgm:t>
    </dgm:pt>
  </dgm:ptLst>
  <dgm:cxnLst>
    <dgm:cxn modelId="{31F079BE-AD57-4245-897D-2C5D0531E54A}" srcId="{DD63A68B-9F85-40EC-86F2-04891D28E62E}" destId="{EA34D977-AA8D-472B-A09A-446D1CBEB26B}" srcOrd="1" destOrd="0" parTransId="{292BDB39-3CF4-442A-A7F0-DDAF8BBBA89F}" sibTransId="{B8AFABC3-02CD-4C25-9F8A-1434149E72B5}"/>
    <dgm:cxn modelId="{3E7C2D5D-796C-43AD-BBFD-AC64CEAA61A2}" type="presOf" srcId="{EA34D977-AA8D-472B-A09A-446D1CBEB26B}" destId="{BD33DE9D-7E15-4E8C-866F-AFFA9BDE209B}" srcOrd="0" destOrd="0" presId="urn:microsoft.com/office/officeart/2005/8/layout/hList9"/>
    <dgm:cxn modelId="{B48FFE61-4E8A-4005-8CEB-47801CC8807B}" type="presOf" srcId="{DD63A68B-9F85-40EC-86F2-04891D28E62E}" destId="{E1CCDB10-DEA6-49C3-B56D-EC34D5582EDB}" srcOrd="0" destOrd="0" presId="urn:microsoft.com/office/officeart/2005/8/layout/hList9"/>
    <dgm:cxn modelId="{A348EC7C-AD50-4F6F-A5B8-453904ADCB8A}" type="presOf" srcId="{B4508A46-DBEB-4BAF-A7A2-9B81B014B7AC}" destId="{C0BF76FE-1A12-4341-8A72-8011F871C2A6}" srcOrd="0" destOrd="0" presId="urn:microsoft.com/office/officeart/2005/8/layout/hList9"/>
    <dgm:cxn modelId="{47BE7E4A-7602-4255-BEE0-431A93177F5B}" type="presOf" srcId="{274A3C65-358D-4DE0-A4DC-EB741B18C4B6}" destId="{B1642622-F8C4-4E8D-A4B4-F3ED08C340B2}" srcOrd="0" destOrd="0" presId="urn:microsoft.com/office/officeart/2005/8/layout/hList9"/>
    <dgm:cxn modelId="{23EA66FB-8A9D-4865-B150-4E89E4E4B803}" type="presOf" srcId="{B4508A46-DBEB-4BAF-A7A2-9B81B014B7AC}" destId="{7A88D6A8-57CF-420F-B6A7-0C8BD0FB622D}" srcOrd="1" destOrd="0" presId="urn:microsoft.com/office/officeart/2005/8/layout/hList9"/>
    <dgm:cxn modelId="{99CA2C2E-F8B1-48F7-8A90-B4935651975E}" srcId="{274A3C65-358D-4DE0-A4DC-EB741B18C4B6}" destId="{4A6625B1-A3FD-4839-97B8-BB827156531E}" srcOrd="1" destOrd="0" parTransId="{C28D5F92-322B-42D3-A3B5-0FC25761A6C0}" sibTransId="{8E857EF3-DADD-4B22-9F6C-74EA53E0D973}"/>
    <dgm:cxn modelId="{59B6AE5F-1424-408C-B037-33B87E0D11D7}" srcId="{45ED18BB-7927-4417-A901-07556C476F34}" destId="{DD63A68B-9F85-40EC-86F2-04891D28E62E}" srcOrd="0" destOrd="0" parTransId="{76DEE16A-F229-47E8-9126-DAC5D59DCFB4}" sibTransId="{22F5DB76-78E6-4F97-8B7F-F7FE03E5E39F}"/>
    <dgm:cxn modelId="{2119F54B-557E-4A94-95BC-27808FF5BDC6}" type="presOf" srcId="{4A6625B1-A3FD-4839-97B8-BB827156531E}" destId="{06EBA008-174F-490E-8D81-AE95630C1515}" srcOrd="1" destOrd="0" presId="urn:microsoft.com/office/officeart/2005/8/layout/hList9"/>
    <dgm:cxn modelId="{4B3AE449-7CFE-44DF-BADC-5EF1596FC65C}" type="presOf" srcId="{7A0434B6-A186-4CBD-8DCA-1936251CE676}" destId="{7B5BB4F6-19C9-4396-B4DF-6C4116FD0FFA}" srcOrd="1" destOrd="0" presId="urn:microsoft.com/office/officeart/2005/8/layout/hList9"/>
    <dgm:cxn modelId="{AB345CCF-C6E6-49B8-AE24-BC382558320E}" type="presOf" srcId="{45ED18BB-7927-4417-A901-07556C476F34}" destId="{BFBE3978-E4E5-4783-8004-B521D72A10E2}" srcOrd="0" destOrd="0" presId="urn:microsoft.com/office/officeart/2005/8/layout/hList9"/>
    <dgm:cxn modelId="{41841F26-ABD8-4E7C-A170-5EB0978CB6DD}" type="presOf" srcId="{EA34D977-AA8D-472B-A09A-446D1CBEB26B}" destId="{BF891501-3724-4C64-8DFA-CB9D4C562447}" srcOrd="1" destOrd="0" presId="urn:microsoft.com/office/officeart/2005/8/layout/hList9"/>
    <dgm:cxn modelId="{FF2AC76B-5F52-4DF8-BFF9-4EB25E0A2666}" srcId="{45ED18BB-7927-4417-A901-07556C476F34}" destId="{274A3C65-358D-4DE0-A4DC-EB741B18C4B6}" srcOrd="1" destOrd="0" parTransId="{4B73D22D-2486-4EF3-8182-F2623FD6F71D}" sibTransId="{C30766AE-E714-4F87-91E1-C4A983EA5EA9}"/>
    <dgm:cxn modelId="{FE8308E0-E999-4D40-B397-0D1120D211BA}" srcId="{DD63A68B-9F85-40EC-86F2-04891D28E62E}" destId="{7A0434B6-A186-4CBD-8DCA-1936251CE676}" srcOrd="0" destOrd="0" parTransId="{83B029AA-DD76-493B-A8E2-1F433BEFC510}" sibTransId="{CF0B9AD6-14ED-4FCB-A958-E61DD786B5E4}"/>
    <dgm:cxn modelId="{B28F94EC-785E-4A38-864D-DDC108861644}" type="presOf" srcId="{7A0434B6-A186-4CBD-8DCA-1936251CE676}" destId="{D2789598-F4A7-4823-AD32-22D2B0205DCA}" srcOrd="0" destOrd="0" presId="urn:microsoft.com/office/officeart/2005/8/layout/hList9"/>
    <dgm:cxn modelId="{53C1CF7E-F829-44EE-AD99-953AE0922110}" type="presOf" srcId="{4A6625B1-A3FD-4839-97B8-BB827156531E}" destId="{49BB3074-5A52-40EB-A973-0E2FE804B7A8}" srcOrd="0" destOrd="0" presId="urn:microsoft.com/office/officeart/2005/8/layout/hList9"/>
    <dgm:cxn modelId="{3957E2D3-2385-411E-B173-3218834B1EED}" srcId="{274A3C65-358D-4DE0-A4DC-EB741B18C4B6}" destId="{B4508A46-DBEB-4BAF-A7A2-9B81B014B7AC}" srcOrd="0" destOrd="0" parTransId="{B3D8CFA0-0683-4B33-8D73-EC3B9B9BE4BE}" sibTransId="{06405438-5F05-4CDB-B261-E961537876C4}"/>
    <dgm:cxn modelId="{A5666A17-C072-4466-A031-862B6D35E8C2}" type="presParOf" srcId="{BFBE3978-E4E5-4783-8004-B521D72A10E2}" destId="{19CFAA8F-12C3-4BD0-AF74-47607684207B}" srcOrd="0" destOrd="0" presId="urn:microsoft.com/office/officeart/2005/8/layout/hList9"/>
    <dgm:cxn modelId="{F072F7D9-2653-4FFF-A1B1-0D3F9D249995}" type="presParOf" srcId="{BFBE3978-E4E5-4783-8004-B521D72A10E2}" destId="{D7B438D1-6EBF-47DF-98B8-F2482961C0D9}" srcOrd="1" destOrd="0" presId="urn:microsoft.com/office/officeart/2005/8/layout/hList9"/>
    <dgm:cxn modelId="{5FAA33B0-EC82-4385-81F8-4BCAA79D8C3B}" type="presParOf" srcId="{D7B438D1-6EBF-47DF-98B8-F2482961C0D9}" destId="{C6899FFB-7DD0-4762-9B33-BF0BB124EE4A}" srcOrd="0" destOrd="0" presId="urn:microsoft.com/office/officeart/2005/8/layout/hList9"/>
    <dgm:cxn modelId="{9D76BBEC-23D5-4797-83A4-B7644EC2061E}" type="presParOf" srcId="{D7B438D1-6EBF-47DF-98B8-F2482961C0D9}" destId="{A251B0CF-AA0B-4BE3-B7D7-133299AEAE6F}" srcOrd="1" destOrd="0" presId="urn:microsoft.com/office/officeart/2005/8/layout/hList9"/>
    <dgm:cxn modelId="{956CDC56-9F6F-4FDE-B670-26FF6298BE47}" type="presParOf" srcId="{A251B0CF-AA0B-4BE3-B7D7-133299AEAE6F}" destId="{D2789598-F4A7-4823-AD32-22D2B0205DCA}" srcOrd="0" destOrd="0" presId="urn:microsoft.com/office/officeart/2005/8/layout/hList9"/>
    <dgm:cxn modelId="{02C30F5B-57DD-447C-99A4-A1E322422B65}" type="presParOf" srcId="{A251B0CF-AA0B-4BE3-B7D7-133299AEAE6F}" destId="{7B5BB4F6-19C9-4396-B4DF-6C4116FD0FFA}" srcOrd="1" destOrd="0" presId="urn:microsoft.com/office/officeart/2005/8/layout/hList9"/>
    <dgm:cxn modelId="{EB267412-579E-4E36-980A-C0C727A4F6F4}" type="presParOf" srcId="{D7B438D1-6EBF-47DF-98B8-F2482961C0D9}" destId="{5FE4840D-C4A8-4EC5-A8B0-F5FC09F18E72}" srcOrd="2" destOrd="0" presId="urn:microsoft.com/office/officeart/2005/8/layout/hList9"/>
    <dgm:cxn modelId="{2D955393-57D6-4D0D-B6E3-DFE3D0933FA5}" type="presParOf" srcId="{5FE4840D-C4A8-4EC5-A8B0-F5FC09F18E72}" destId="{BD33DE9D-7E15-4E8C-866F-AFFA9BDE209B}" srcOrd="0" destOrd="0" presId="urn:microsoft.com/office/officeart/2005/8/layout/hList9"/>
    <dgm:cxn modelId="{E8EDC70B-1BFE-4A6C-B48F-528B21A1FBBB}" type="presParOf" srcId="{5FE4840D-C4A8-4EC5-A8B0-F5FC09F18E72}" destId="{BF891501-3724-4C64-8DFA-CB9D4C562447}" srcOrd="1" destOrd="0" presId="urn:microsoft.com/office/officeart/2005/8/layout/hList9"/>
    <dgm:cxn modelId="{1BD9B08F-A575-4060-8FA8-25B1488B1260}" type="presParOf" srcId="{BFBE3978-E4E5-4783-8004-B521D72A10E2}" destId="{1088B667-DED3-4C16-8694-6C361633558A}" srcOrd="2" destOrd="0" presId="urn:microsoft.com/office/officeart/2005/8/layout/hList9"/>
    <dgm:cxn modelId="{19FA7174-5709-49E9-A713-40B244187890}" type="presParOf" srcId="{BFBE3978-E4E5-4783-8004-B521D72A10E2}" destId="{E1CCDB10-DEA6-49C3-B56D-EC34D5582EDB}" srcOrd="3" destOrd="0" presId="urn:microsoft.com/office/officeart/2005/8/layout/hList9"/>
    <dgm:cxn modelId="{642035B0-30D9-49FC-9A12-7AFBF70E81EF}" type="presParOf" srcId="{BFBE3978-E4E5-4783-8004-B521D72A10E2}" destId="{FA2F70D9-F2A5-4D1F-ADED-769DB75CEC93}" srcOrd="4" destOrd="0" presId="urn:microsoft.com/office/officeart/2005/8/layout/hList9"/>
    <dgm:cxn modelId="{95E22A05-D10A-4710-BC78-AC127C164156}" type="presParOf" srcId="{BFBE3978-E4E5-4783-8004-B521D72A10E2}" destId="{681207A6-0848-49BF-875F-17C40F5B4DD6}" srcOrd="5" destOrd="0" presId="urn:microsoft.com/office/officeart/2005/8/layout/hList9"/>
    <dgm:cxn modelId="{5955F697-B9B2-4879-BA63-650ACC165740}" type="presParOf" srcId="{BFBE3978-E4E5-4783-8004-B521D72A10E2}" destId="{D7A7F2E5-63EB-4D90-85E1-2F8F037DCB3D}" srcOrd="6" destOrd="0" presId="urn:microsoft.com/office/officeart/2005/8/layout/hList9"/>
    <dgm:cxn modelId="{5DCF54DE-4B1F-462B-913F-E54D8713DA4A}" type="presParOf" srcId="{D7A7F2E5-63EB-4D90-85E1-2F8F037DCB3D}" destId="{5D34433D-0D76-46AE-8A87-661175BB6249}" srcOrd="0" destOrd="0" presId="urn:microsoft.com/office/officeart/2005/8/layout/hList9"/>
    <dgm:cxn modelId="{3D973372-955B-4292-862E-6CA7A98AAD77}" type="presParOf" srcId="{D7A7F2E5-63EB-4D90-85E1-2F8F037DCB3D}" destId="{A5F92906-3535-440D-A1CC-D296655A852F}" srcOrd="1" destOrd="0" presId="urn:microsoft.com/office/officeart/2005/8/layout/hList9"/>
    <dgm:cxn modelId="{A6919A4A-874F-4B2A-8358-BAD5FAA9658F}" type="presParOf" srcId="{A5F92906-3535-440D-A1CC-D296655A852F}" destId="{C0BF76FE-1A12-4341-8A72-8011F871C2A6}" srcOrd="0" destOrd="0" presId="urn:microsoft.com/office/officeart/2005/8/layout/hList9"/>
    <dgm:cxn modelId="{A163762C-CB73-4897-A3A1-D080AD8521D6}" type="presParOf" srcId="{A5F92906-3535-440D-A1CC-D296655A852F}" destId="{7A88D6A8-57CF-420F-B6A7-0C8BD0FB622D}" srcOrd="1" destOrd="0" presId="urn:microsoft.com/office/officeart/2005/8/layout/hList9"/>
    <dgm:cxn modelId="{B987B684-A10B-481B-9F9D-7A86C54BEA5A}" type="presParOf" srcId="{D7A7F2E5-63EB-4D90-85E1-2F8F037DCB3D}" destId="{A4940A42-B054-4EFD-B059-3949D9F824E7}" srcOrd="2" destOrd="0" presId="urn:microsoft.com/office/officeart/2005/8/layout/hList9"/>
    <dgm:cxn modelId="{354B2F5B-EE4B-4C32-99A8-370788ADC75A}" type="presParOf" srcId="{A4940A42-B054-4EFD-B059-3949D9F824E7}" destId="{49BB3074-5A52-40EB-A973-0E2FE804B7A8}" srcOrd="0" destOrd="0" presId="urn:microsoft.com/office/officeart/2005/8/layout/hList9"/>
    <dgm:cxn modelId="{A25FFFE0-A26D-46DA-A9B4-C3DFA7BBBC5C}" type="presParOf" srcId="{A4940A42-B054-4EFD-B059-3949D9F824E7}" destId="{06EBA008-174F-490E-8D81-AE95630C1515}" srcOrd="1" destOrd="0" presId="urn:microsoft.com/office/officeart/2005/8/layout/hList9"/>
    <dgm:cxn modelId="{25171C90-51F3-4A0E-AE14-64A5D944682C}" type="presParOf" srcId="{BFBE3978-E4E5-4783-8004-B521D72A10E2}" destId="{4E511AD8-29BB-4249-8488-1622A98CF2A2}" srcOrd="7" destOrd="0" presId="urn:microsoft.com/office/officeart/2005/8/layout/hList9"/>
    <dgm:cxn modelId="{3AB16A31-F072-4D99-A9C9-93BD2A5A41D7}" type="presParOf" srcId="{BFBE3978-E4E5-4783-8004-B521D72A10E2}" destId="{B1642622-F8C4-4E8D-A4B4-F3ED08C340B2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CA1775-2823-4C8B-B05F-F8450B5FE1FD}">
      <dsp:nvSpPr>
        <dsp:cNvPr id="0" name=""/>
        <dsp:cNvSpPr/>
      </dsp:nvSpPr>
      <dsp:spPr>
        <a:xfrm>
          <a:off x="2962284" y="805926"/>
          <a:ext cx="62005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2005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256044" y="848392"/>
        <a:ext cx="32532" cy="6506"/>
      </dsp:txXfrm>
    </dsp:sp>
    <dsp:sp modelId="{E9B2CF88-1F31-40C9-B345-46E19DFD77EC}">
      <dsp:nvSpPr>
        <dsp:cNvPr id="0" name=""/>
        <dsp:cNvSpPr/>
      </dsp:nvSpPr>
      <dsp:spPr>
        <a:xfrm>
          <a:off x="135159" y="2968"/>
          <a:ext cx="2828924" cy="16973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b="1" kern="1200" dirty="0" smtClean="0"/>
            <a:t>Перший етап </a:t>
          </a:r>
          <a:r>
            <a:rPr lang="uk-UA" sz="2200" b="1" i="1" kern="1200" dirty="0" smtClean="0"/>
            <a:t>“</a:t>
          </a:r>
          <a:r>
            <a:rPr lang="en-US" sz="2200" i="1" kern="1200" dirty="0" smtClean="0"/>
            <a:t>Pleased to Meet You</a:t>
          </a:r>
          <a:r>
            <a:rPr lang="uk-UA" sz="2200" i="1" kern="1200" dirty="0" smtClean="0"/>
            <a:t>”</a:t>
          </a:r>
          <a:r>
            <a:rPr lang="uk-UA" sz="2200" b="1" i="1" kern="1200" dirty="0" smtClean="0"/>
            <a:t>. </a:t>
          </a:r>
          <a:endParaRPr lang="ru-RU" sz="2200" kern="1200" dirty="0"/>
        </a:p>
      </dsp:txBody>
      <dsp:txXfrm>
        <a:off x="135159" y="2968"/>
        <a:ext cx="2828924" cy="1697355"/>
      </dsp:txXfrm>
    </dsp:sp>
    <dsp:sp modelId="{585BED9F-044A-4D0B-9314-5212888A52BB}">
      <dsp:nvSpPr>
        <dsp:cNvPr id="0" name=""/>
        <dsp:cNvSpPr/>
      </dsp:nvSpPr>
      <dsp:spPr>
        <a:xfrm>
          <a:off x="6441862" y="805926"/>
          <a:ext cx="62005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2005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735622" y="848392"/>
        <a:ext cx="32532" cy="6506"/>
      </dsp:txXfrm>
    </dsp:sp>
    <dsp:sp modelId="{3CE79456-677F-492C-AFAA-4EB2AEB3FF7C}">
      <dsp:nvSpPr>
        <dsp:cNvPr id="0" name=""/>
        <dsp:cNvSpPr/>
      </dsp:nvSpPr>
      <dsp:spPr>
        <a:xfrm>
          <a:off x="3614737" y="2968"/>
          <a:ext cx="2828924" cy="16973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b="1" kern="1200" dirty="0" smtClean="0"/>
            <a:t>Другий етап </a:t>
          </a:r>
          <a:r>
            <a:rPr lang="ru-RU" sz="2200" b="1" i="1" kern="1200" dirty="0" smtClean="0"/>
            <a:t>“</a:t>
          </a:r>
          <a:r>
            <a:rPr lang="uk-UA" sz="2200" b="1" i="1" kern="1200" dirty="0" err="1" smtClean="0"/>
            <a:t>Experts</a:t>
          </a:r>
          <a:r>
            <a:rPr lang="ru-RU" sz="2200" b="1" i="1" kern="1200" dirty="0" smtClean="0"/>
            <a:t>”</a:t>
          </a:r>
          <a:r>
            <a:rPr lang="uk-UA" sz="2200" b="1" kern="1200" dirty="0" smtClean="0"/>
            <a:t>. </a:t>
          </a:r>
          <a:endParaRPr lang="ru-RU" sz="2200" kern="1200" dirty="0"/>
        </a:p>
      </dsp:txBody>
      <dsp:txXfrm>
        <a:off x="3614737" y="2968"/>
        <a:ext cx="2828924" cy="1697355"/>
      </dsp:txXfrm>
    </dsp:sp>
    <dsp:sp modelId="{BC290060-449B-4F75-91CF-47B437E25A48}">
      <dsp:nvSpPr>
        <dsp:cNvPr id="0" name=""/>
        <dsp:cNvSpPr/>
      </dsp:nvSpPr>
      <dsp:spPr>
        <a:xfrm>
          <a:off x="1549622" y="1698523"/>
          <a:ext cx="6959155" cy="620052"/>
        </a:xfrm>
        <a:custGeom>
          <a:avLst/>
          <a:gdLst/>
          <a:ahLst/>
          <a:cxnLst/>
          <a:rect l="0" t="0" r="0" b="0"/>
          <a:pathLst>
            <a:path>
              <a:moveTo>
                <a:pt x="6959155" y="0"/>
              </a:moveTo>
              <a:lnTo>
                <a:pt x="6959155" y="327126"/>
              </a:lnTo>
              <a:lnTo>
                <a:pt x="0" y="327126"/>
              </a:lnTo>
              <a:lnTo>
                <a:pt x="0" y="620052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854462" y="2005296"/>
        <a:ext cx="349475" cy="6506"/>
      </dsp:txXfrm>
    </dsp:sp>
    <dsp:sp modelId="{9F311025-3A11-4A58-B3E0-207FA1FBD1CD}">
      <dsp:nvSpPr>
        <dsp:cNvPr id="0" name=""/>
        <dsp:cNvSpPr/>
      </dsp:nvSpPr>
      <dsp:spPr>
        <a:xfrm>
          <a:off x="7094315" y="2968"/>
          <a:ext cx="2828924" cy="16973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b="1" kern="1200" dirty="0" smtClean="0"/>
            <a:t>Третій етап </a:t>
          </a:r>
          <a:r>
            <a:rPr lang="uk-UA" sz="2200" b="1" i="1" kern="1200" dirty="0" smtClean="0"/>
            <a:t>“</a:t>
          </a:r>
          <a:r>
            <a:rPr lang="uk-UA" sz="2200" b="1" i="1" kern="1200" dirty="0" err="1" smtClean="0"/>
            <a:t>The</a:t>
          </a:r>
          <a:r>
            <a:rPr lang="uk-UA" sz="2200" b="1" i="1" kern="1200" dirty="0" smtClean="0"/>
            <a:t> </a:t>
          </a:r>
          <a:r>
            <a:rPr lang="en-US" sz="2200" b="1" i="1" kern="1200" dirty="0" smtClean="0"/>
            <a:t>A</a:t>
          </a:r>
          <a:r>
            <a:rPr lang="uk-UA" sz="2200" b="1" i="1" kern="1200" dirty="0" err="1" smtClean="0"/>
            <a:t>rt</a:t>
          </a:r>
          <a:r>
            <a:rPr lang="uk-UA" sz="2200" b="1" i="1" kern="1200" dirty="0" smtClean="0"/>
            <a:t> </a:t>
          </a:r>
          <a:r>
            <a:rPr lang="uk-UA" sz="2200" b="1" i="1" kern="1200" dirty="0" err="1" smtClean="0"/>
            <a:t>of</a:t>
          </a:r>
          <a:r>
            <a:rPr lang="uk-UA" sz="2200" b="1" i="1" kern="1200" dirty="0" smtClean="0"/>
            <a:t> </a:t>
          </a:r>
          <a:r>
            <a:rPr lang="en-US" sz="2200" b="1" i="1" kern="1200" dirty="0" smtClean="0"/>
            <a:t>C</a:t>
          </a:r>
          <a:r>
            <a:rPr lang="uk-UA" sz="2200" b="1" i="1" kern="1200" dirty="0" err="1" smtClean="0"/>
            <a:t>ommunication</a:t>
          </a:r>
          <a:r>
            <a:rPr lang="uk-UA" sz="2200" b="1" i="1" kern="1200" dirty="0" smtClean="0"/>
            <a:t>”.</a:t>
          </a:r>
          <a:r>
            <a:rPr lang="uk-UA" sz="2200" b="1" kern="1200" dirty="0" smtClean="0"/>
            <a:t> </a:t>
          </a:r>
          <a:endParaRPr lang="ru-RU" sz="2200" kern="1200" dirty="0"/>
        </a:p>
      </dsp:txBody>
      <dsp:txXfrm>
        <a:off x="7094315" y="2968"/>
        <a:ext cx="2828924" cy="1697355"/>
      </dsp:txXfrm>
    </dsp:sp>
    <dsp:sp modelId="{EFDA11E4-4158-448E-B025-FED65FCBF38C}">
      <dsp:nvSpPr>
        <dsp:cNvPr id="0" name=""/>
        <dsp:cNvSpPr/>
      </dsp:nvSpPr>
      <dsp:spPr>
        <a:xfrm>
          <a:off x="2962284" y="3153933"/>
          <a:ext cx="62005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2005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256044" y="3196400"/>
        <a:ext cx="32532" cy="6506"/>
      </dsp:txXfrm>
    </dsp:sp>
    <dsp:sp modelId="{D771F37A-AE9F-4DD5-85C9-66090E62FB9A}">
      <dsp:nvSpPr>
        <dsp:cNvPr id="0" name=""/>
        <dsp:cNvSpPr/>
      </dsp:nvSpPr>
      <dsp:spPr>
        <a:xfrm>
          <a:off x="135159" y="2350976"/>
          <a:ext cx="2828924" cy="16973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b="1" kern="1200" dirty="0" smtClean="0"/>
            <a:t>Четвертий етап</a:t>
          </a:r>
          <a:r>
            <a:rPr lang="uk-UA" sz="2200" b="1" i="1" kern="1200" dirty="0" smtClean="0"/>
            <a:t> </a:t>
          </a:r>
          <a:r>
            <a:rPr lang="en-US" sz="2200" b="1" i="1" kern="1200" dirty="0" smtClean="0"/>
            <a:t>“</a:t>
          </a:r>
          <a:r>
            <a:rPr lang="uk-UA" sz="2200" b="1" i="1" kern="1200" dirty="0" err="1" smtClean="0"/>
            <a:t>An</a:t>
          </a:r>
          <a:r>
            <a:rPr lang="uk-UA" sz="2200" b="1" i="1" kern="1200" dirty="0" smtClean="0"/>
            <a:t> </a:t>
          </a:r>
          <a:r>
            <a:rPr lang="uk-UA" sz="2200" b="1" i="1" kern="1200" dirty="0" err="1" smtClean="0"/>
            <a:t>English</a:t>
          </a:r>
          <a:r>
            <a:rPr lang="uk-UA" sz="2200" b="1" i="1" kern="1200" dirty="0" smtClean="0"/>
            <a:t> </a:t>
          </a:r>
          <a:r>
            <a:rPr lang="uk-UA" sz="2200" b="1" i="1" kern="1200" dirty="0" err="1" smtClean="0"/>
            <a:t>Lesson</a:t>
          </a:r>
          <a:r>
            <a:rPr lang="uk-UA" sz="2200" b="1" i="1" kern="1200" dirty="0" smtClean="0"/>
            <a:t> </a:t>
          </a:r>
          <a:r>
            <a:rPr lang="uk-UA" sz="2200" b="1" i="1" kern="1200" dirty="0" err="1" smtClean="0"/>
            <a:t>in</a:t>
          </a:r>
          <a:r>
            <a:rPr lang="uk-UA" sz="2200" b="1" i="1" kern="1200" dirty="0" smtClean="0"/>
            <a:t> </a:t>
          </a:r>
          <a:r>
            <a:rPr lang="uk-UA" sz="2200" b="1" i="1" kern="1200" dirty="0" err="1" smtClean="0"/>
            <a:t>the</a:t>
          </a:r>
          <a:r>
            <a:rPr lang="uk-UA" sz="2200" b="1" i="1" kern="1200" dirty="0" smtClean="0"/>
            <a:t> Twenty-First C</a:t>
          </a:r>
          <a:r>
            <a:rPr lang="en-US" sz="2200" b="1" i="1" kern="1200" dirty="0" smtClean="0"/>
            <a:t>e</a:t>
          </a:r>
          <a:r>
            <a:rPr lang="uk-UA" sz="2200" b="1" i="1" kern="1200" dirty="0" err="1" smtClean="0"/>
            <a:t>ntury</a:t>
          </a:r>
          <a:r>
            <a:rPr lang="en-US" sz="2200" b="1" i="1" kern="1200" dirty="0" smtClean="0"/>
            <a:t>”</a:t>
          </a:r>
          <a:r>
            <a:rPr lang="uk-UA" sz="2200" b="1" i="1" kern="1200" dirty="0" smtClean="0"/>
            <a:t>. </a:t>
          </a:r>
          <a:endParaRPr lang="ru-RU" sz="2200" kern="1200" dirty="0"/>
        </a:p>
      </dsp:txBody>
      <dsp:txXfrm>
        <a:off x="135159" y="2350976"/>
        <a:ext cx="2828924" cy="1697355"/>
      </dsp:txXfrm>
    </dsp:sp>
    <dsp:sp modelId="{F8B2167F-B8EA-403B-B918-B13F12C41FBB}">
      <dsp:nvSpPr>
        <dsp:cNvPr id="0" name=""/>
        <dsp:cNvSpPr/>
      </dsp:nvSpPr>
      <dsp:spPr>
        <a:xfrm>
          <a:off x="3614737" y="2350976"/>
          <a:ext cx="2828924" cy="16973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b="1" kern="1200" dirty="0" smtClean="0"/>
            <a:t>П’ятий етап </a:t>
          </a:r>
          <a:r>
            <a:rPr lang="en-US" sz="2200" b="1" i="1" kern="1200" dirty="0" smtClean="0"/>
            <a:t>“Welcome to Profession”</a:t>
          </a:r>
          <a:r>
            <a:rPr lang="uk-UA" sz="2200" kern="1200" dirty="0" smtClean="0"/>
            <a:t>. </a:t>
          </a:r>
          <a:endParaRPr lang="ru-RU" sz="2200" kern="1200" dirty="0"/>
        </a:p>
      </dsp:txBody>
      <dsp:txXfrm>
        <a:off x="3614737" y="2350976"/>
        <a:ext cx="2828924" cy="16973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5DE613-CFED-49B3-A0DB-D37F7956326B}">
      <dsp:nvSpPr>
        <dsp:cNvPr id="0" name=""/>
        <dsp:cNvSpPr/>
      </dsp:nvSpPr>
      <dsp:spPr>
        <a:xfrm>
          <a:off x="39056" y="5809"/>
          <a:ext cx="3275855" cy="3931027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30302" rIns="168910" bIns="0" numCol="1" spcCol="1270" anchor="t" anchorCtr="0">
          <a:noAutofit/>
        </a:bodyPr>
        <a:lstStyle/>
        <a:p>
          <a:pPr lvl="0" algn="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800" kern="1200" dirty="0" smtClean="0">
              <a:latin typeface="Times New Roman"/>
              <a:ea typeface="Times New Roman"/>
            </a:rPr>
            <a:t>педагогічно </a:t>
          </a:r>
          <a:endParaRPr lang="ru-RU" sz="3800" kern="1200" dirty="0"/>
        </a:p>
      </dsp:txBody>
      <dsp:txXfrm rot="16200000">
        <a:off x="-1245079" y="1289945"/>
        <a:ext cx="3223442" cy="655171"/>
      </dsp:txXfrm>
    </dsp:sp>
    <dsp:sp modelId="{E5F64566-DF6D-4C71-BDBE-02E21EFAF894}">
      <dsp:nvSpPr>
        <dsp:cNvPr id="0" name=""/>
        <dsp:cNvSpPr/>
      </dsp:nvSpPr>
      <dsp:spPr>
        <a:xfrm>
          <a:off x="694227" y="5809"/>
          <a:ext cx="2440512" cy="3931027"/>
        </a:xfrm>
        <a:prstGeom prst="rect">
          <a:avLst/>
        </a:prstGeom>
        <a:noFill/>
        <a:ln w="127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6299" rIns="0" bIns="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kern="1200" dirty="0" smtClean="0">
              <a:latin typeface="Times New Roman"/>
              <a:ea typeface="Times New Roman"/>
            </a:rPr>
            <a:t>- антропо­логічному</a:t>
          </a:r>
          <a:endParaRPr lang="ru-RU" sz="3100" kern="1200" dirty="0"/>
        </a:p>
      </dsp:txBody>
      <dsp:txXfrm>
        <a:off x="694227" y="5809"/>
        <a:ext cx="2440512" cy="3931027"/>
      </dsp:txXfrm>
    </dsp:sp>
    <dsp:sp modelId="{162A95F0-AF6D-484C-AD31-9BA9234C51B7}">
      <dsp:nvSpPr>
        <dsp:cNvPr id="0" name=""/>
        <dsp:cNvSpPr/>
      </dsp:nvSpPr>
      <dsp:spPr>
        <a:xfrm>
          <a:off x="3391272" y="60136"/>
          <a:ext cx="3275855" cy="3931027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30302" rIns="168910" bIns="0" numCol="1" spcCol="1270" anchor="t" anchorCtr="0">
          <a:noAutofit/>
        </a:bodyPr>
        <a:lstStyle/>
        <a:p>
          <a:pPr lvl="0" algn="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800" kern="1200" dirty="0" err="1" smtClean="0">
              <a:latin typeface="Times New Roman"/>
              <a:ea typeface="Times New Roman"/>
            </a:rPr>
            <a:t>навчально-</a:t>
          </a:r>
          <a:endParaRPr lang="ru-RU" sz="3800" kern="1200" dirty="0"/>
        </a:p>
      </dsp:txBody>
      <dsp:txXfrm rot="16200000">
        <a:off x="2107136" y="1344271"/>
        <a:ext cx="3223442" cy="655171"/>
      </dsp:txXfrm>
    </dsp:sp>
    <dsp:sp modelId="{11B9E933-0C61-4FD6-8929-C71BD9211076}">
      <dsp:nvSpPr>
        <dsp:cNvPr id="0" name=""/>
        <dsp:cNvSpPr/>
      </dsp:nvSpPr>
      <dsp:spPr>
        <a:xfrm rot="5400000">
          <a:off x="3118744" y="3185028"/>
          <a:ext cx="577813" cy="491378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E0CB92-FB27-4A80-B476-3FEBD607D6DE}">
      <dsp:nvSpPr>
        <dsp:cNvPr id="0" name=""/>
        <dsp:cNvSpPr/>
      </dsp:nvSpPr>
      <dsp:spPr>
        <a:xfrm>
          <a:off x="4046443" y="60136"/>
          <a:ext cx="2440512" cy="3931027"/>
        </a:xfrm>
        <a:prstGeom prst="rect">
          <a:avLst/>
        </a:prstGeom>
        <a:noFill/>
        <a:ln w="127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6299" rIns="0" bIns="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kern="1200" dirty="0" smtClean="0">
              <a:latin typeface="Times New Roman"/>
              <a:ea typeface="Times New Roman"/>
            </a:rPr>
            <a:t>теоретичному</a:t>
          </a:r>
          <a:endParaRPr lang="ru-RU" sz="3100" kern="1200" dirty="0"/>
        </a:p>
      </dsp:txBody>
      <dsp:txXfrm>
        <a:off x="4046443" y="60136"/>
        <a:ext cx="2440512" cy="3931027"/>
      </dsp:txXfrm>
    </dsp:sp>
    <dsp:sp modelId="{219D3B01-ADBD-4586-A2F1-4A719A9B1FE8}">
      <dsp:nvSpPr>
        <dsp:cNvPr id="0" name=""/>
        <dsp:cNvSpPr/>
      </dsp:nvSpPr>
      <dsp:spPr>
        <a:xfrm>
          <a:off x="6781782" y="60136"/>
          <a:ext cx="3275855" cy="3931027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30302" rIns="168910" bIns="0" numCol="1" spcCol="1270" anchor="t" anchorCtr="0">
          <a:noAutofit/>
        </a:bodyPr>
        <a:lstStyle/>
        <a:p>
          <a:pPr lvl="0" algn="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800" kern="1200" dirty="0" smtClean="0">
              <a:latin typeface="Times New Roman"/>
              <a:ea typeface="Times New Roman"/>
            </a:rPr>
            <a:t>предметно </a:t>
          </a:r>
          <a:endParaRPr lang="ru-RU" sz="3800" kern="1200" dirty="0"/>
        </a:p>
      </dsp:txBody>
      <dsp:txXfrm rot="16200000">
        <a:off x="5497647" y="1344271"/>
        <a:ext cx="3223442" cy="655171"/>
      </dsp:txXfrm>
    </dsp:sp>
    <dsp:sp modelId="{A76BD19D-533D-4162-8BDF-23FA11E559BB}">
      <dsp:nvSpPr>
        <dsp:cNvPr id="0" name=""/>
        <dsp:cNvSpPr/>
      </dsp:nvSpPr>
      <dsp:spPr>
        <a:xfrm rot="5400000">
          <a:off x="6509255" y="3185028"/>
          <a:ext cx="577813" cy="491378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5EA831-A4BF-49D7-8B81-BD3A859D3CE9}">
      <dsp:nvSpPr>
        <dsp:cNvPr id="0" name=""/>
        <dsp:cNvSpPr/>
      </dsp:nvSpPr>
      <dsp:spPr>
        <a:xfrm>
          <a:off x="7436954" y="60136"/>
          <a:ext cx="2440512" cy="3931027"/>
        </a:xfrm>
        <a:prstGeom prst="rect">
          <a:avLst/>
        </a:prstGeom>
        <a:noFill/>
        <a:ln w="127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6299" rIns="0" bIns="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kern="1200" dirty="0" smtClean="0">
              <a:latin typeface="Times New Roman"/>
              <a:ea typeface="Times New Roman"/>
            </a:rPr>
            <a:t>спрямованому</a:t>
          </a:r>
          <a:endParaRPr lang="ru-RU" sz="3100" b="1" kern="1200" dirty="0"/>
        </a:p>
      </dsp:txBody>
      <dsp:txXfrm>
        <a:off x="7436954" y="60136"/>
        <a:ext cx="2440512" cy="39310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CD80E1-C146-486E-AD8C-93BD134DB7B3}">
      <dsp:nvSpPr>
        <dsp:cNvPr id="0" name=""/>
        <dsp:cNvSpPr/>
      </dsp:nvSpPr>
      <dsp:spPr>
        <a:xfrm>
          <a:off x="0" y="0"/>
          <a:ext cx="4064000" cy="40640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4C3527-F93B-442C-B9B5-78ACEE490235}">
      <dsp:nvSpPr>
        <dsp:cNvPr id="0" name=""/>
        <dsp:cNvSpPr/>
      </dsp:nvSpPr>
      <dsp:spPr>
        <a:xfrm>
          <a:off x="2743199" y="406796"/>
          <a:ext cx="2641600" cy="72231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 smtClean="0"/>
            <a:t>спеціальної компетенції </a:t>
          </a:r>
          <a:endParaRPr lang="ru-RU" sz="1300" kern="1200" dirty="0"/>
        </a:p>
      </dsp:txBody>
      <dsp:txXfrm>
        <a:off x="2778459" y="442056"/>
        <a:ext cx="2571080" cy="651792"/>
      </dsp:txXfrm>
    </dsp:sp>
    <dsp:sp modelId="{A325BF1D-59EE-4285-8275-4FBFF6315DD3}">
      <dsp:nvSpPr>
        <dsp:cNvPr id="0" name=""/>
        <dsp:cNvSpPr/>
      </dsp:nvSpPr>
      <dsp:spPr>
        <a:xfrm>
          <a:off x="2743199" y="1219398"/>
          <a:ext cx="2641600" cy="72231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 smtClean="0"/>
            <a:t>технологічної (методичної) компе­тенції</a:t>
          </a:r>
          <a:endParaRPr lang="ru-RU" sz="1300" kern="1200" dirty="0"/>
        </a:p>
      </dsp:txBody>
      <dsp:txXfrm>
        <a:off x="2778459" y="1254658"/>
        <a:ext cx="2571080" cy="651792"/>
      </dsp:txXfrm>
    </dsp:sp>
    <dsp:sp modelId="{9F80B045-CC50-40E0-AE8D-4B58ABC4C597}">
      <dsp:nvSpPr>
        <dsp:cNvPr id="0" name=""/>
        <dsp:cNvSpPr/>
      </dsp:nvSpPr>
      <dsp:spPr>
        <a:xfrm>
          <a:off x="2743199" y="2032000"/>
          <a:ext cx="2641600" cy="72231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 smtClean="0"/>
            <a:t>управлін­ської (організаторської, менеджерської) компе­тенції</a:t>
          </a:r>
          <a:endParaRPr lang="ru-RU" sz="1300" kern="1200" dirty="0"/>
        </a:p>
      </dsp:txBody>
      <dsp:txXfrm>
        <a:off x="2778459" y="2067260"/>
        <a:ext cx="2571080" cy="651792"/>
      </dsp:txXfrm>
    </dsp:sp>
    <dsp:sp modelId="{52021724-B7D4-43A7-A9EA-D7E4E5727A1D}">
      <dsp:nvSpPr>
        <dsp:cNvPr id="0" name=""/>
        <dsp:cNvSpPr/>
      </dsp:nvSpPr>
      <dsp:spPr>
        <a:xfrm>
          <a:off x="2743199" y="2844601"/>
          <a:ext cx="2641600" cy="72231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 smtClean="0"/>
            <a:t>комунікативної компе­тенції</a:t>
          </a:r>
          <a:endParaRPr lang="ru-RU" sz="1300" kern="1200" dirty="0"/>
        </a:p>
      </dsp:txBody>
      <dsp:txXfrm>
        <a:off x="2778459" y="2879861"/>
        <a:ext cx="2571080" cy="65179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6C6297-7FAA-4C7B-94AB-81F5F5904E3F}">
      <dsp:nvSpPr>
        <dsp:cNvPr id="0" name=""/>
        <dsp:cNvSpPr/>
      </dsp:nvSpPr>
      <dsp:spPr>
        <a:xfrm>
          <a:off x="3813809" y="50641"/>
          <a:ext cx="2430780" cy="243078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/>
          </a:r>
          <a:br>
            <a:rPr lang="ru-RU" sz="1400" kern="1200" dirty="0" smtClean="0"/>
          </a:br>
          <a:r>
            <a:rPr lang="ru-RU" sz="1400" kern="1200" dirty="0" smtClean="0"/>
            <a:t/>
          </a:r>
          <a:br>
            <a:rPr lang="ru-RU" sz="1400" kern="1200" dirty="0" smtClean="0"/>
          </a:br>
          <a:r>
            <a:rPr lang="uk-UA" sz="1400" kern="1200" dirty="0" smtClean="0"/>
            <a:t>мовну (</a:t>
          </a:r>
          <a:r>
            <a:rPr lang="en-US" sz="1400" kern="1200" dirty="0" smtClean="0"/>
            <a:t>linguistic</a:t>
          </a:r>
          <a:r>
            <a:rPr lang="uk-UA" sz="1400" kern="1200" dirty="0" smtClean="0"/>
            <a:t>)</a:t>
          </a:r>
          <a:endParaRPr lang="ru-RU" sz="1400" kern="1200" dirty="0"/>
        </a:p>
      </dsp:txBody>
      <dsp:txXfrm>
        <a:off x="4137913" y="476027"/>
        <a:ext cx="1782572" cy="1093851"/>
      </dsp:txXfrm>
    </dsp:sp>
    <dsp:sp modelId="{7BF94B68-93C6-46B3-A958-6042760F490A}">
      <dsp:nvSpPr>
        <dsp:cNvPr id="0" name=""/>
        <dsp:cNvSpPr/>
      </dsp:nvSpPr>
      <dsp:spPr>
        <a:xfrm>
          <a:off x="4690916" y="1569878"/>
          <a:ext cx="2430780" cy="243078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методичну (</a:t>
          </a:r>
          <a:r>
            <a:rPr lang="en-US" sz="1400" kern="1200" dirty="0" smtClean="0"/>
            <a:t>methodological</a:t>
          </a:r>
          <a:r>
            <a:rPr lang="uk-UA" sz="1400" kern="1200" dirty="0" smtClean="0"/>
            <a:t>)</a:t>
          </a:r>
          <a:endParaRPr lang="ru-RU" sz="1400" kern="1200" dirty="0"/>
        </a:p>
      </dsp:txBody>
      <dsp:txXfrm>
        <a:off x="5434330" y="2197830"/>
        <a:ext cx="1458468" cy="1336929"/>
      </dsp:txXfrm>
    </dsp:sp>
    <dsp:sp modelId="{81138AF2-1E00-4A6E-97BD-6E17545FED9C}">
      <dsp:nvSpPr>
        <dsp:cNvPr id="0" name=""/>
        <dsp:cNvSpPr/>
      </dsp:nvSpPr>
      <dsp:spPr>
        <a:xfrm>
          <a:off x="2936703" y="1569878"/>
          <a:ext cx="2430780" cy="243078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комунікативну (</a:t>
          </a:r>
          <a:r>
            <a:rPr lang="en-US" sz="1400" kern="1200" dirty="0" smtClean="0"/>
            <a:t>communicative</a:t>
          </a:r>
          <a:r>
            <a:rPr lang="uk-UA" sz="1400" kern="1200" dirty="0" smtClean="0"/>
            <a:t>)</a:t>
          </a:r>
          <a:endParaRPr lang="ru-RU" sz="1400" kern="1200" dirty="0"/>
        </a:p>
      </dsp:txBody>
      <dsp:txXfrm>
        <a:off x="3165601" y="2197830"/>
        <a:ext cx="1458468" cy="133692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812879-E23F-4D9E-B552-72F0DFD8B973}">
      <dsp:nvSpPr>
        <dsp:cNvPr id="0" name=""/>
        <dsp:cNvSpPr/>
      </dsp:nvSpPr>
      <dsp:spPr>
        <a:xfrm>
          <a:off x="-377188" y="0"/>
          <a:ext cx="10058394" cy="12153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400" kern="1200" dirty="0" smtClean="0"/>
            <a:t>методична грамотність</a:t>
          </a:r>
          <a:endParaRPr lang="ru-RU" sz="5400" kern="1200" dirty="0"/>
        </a:p>
      </dsp:txBody>
      <dsp:txXfrm>
        <a:off x="-341590" y="35598"/>
        <a:ext cx="8528016" cy="1144194"/>
      </dsp:txXfrm>
    </dsp:sp>
    <dsp:sp modelId="{2D4EBBB8-2DF7-4851-84FB-59E160F12B99}">
      <dsp:nvSpPr>
        <dsp:cNvPr id="0" name=""/>
        <dsp:cNvSpPr/>
      </dsp:nvSpPr>
      <dsp:spPr>
        <a:xfrm>
          <a:off x="1131568" y="1417955"/>
          <a:ext cx="8549640" cy="12153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400" kern="1200" dirty="0" smtClean="0"/>
            <a:t>ремесло</a:t>
          </a:r>
          <a:endParaRPr lang="ru-RU" sz="5400" kern="1200" dirty="0"/>
        </a:p>
      </dsp:txBody>
      <dsp:txXfrm>
        <a:off x="1167166" y="1453553"/>
        <a:ext cx="6934060" cy="1144194"/>
      </dsp:txXfrm>
    </dsp:sp>
    <dsp:sp modelId="{47EF96E1-9F95-4BED-BE4B-239E5D2D6283}">
      <dsp:nvSpPr>
        <dsp:cNvPr id="0" name=""/>
        <dsp:cNvSpPr/>
      </dsp:nvSpPr>
      <dsp:spPr>
        <a:xfrm>
          <a:off x="1885948" y="2835910"/>
          <a:ext cx="8549640" cy="12153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400" kern="1200" dirty="0" smtClean="0"/>
            <a:t>майстерність</a:t>
          </a:r>
          <a:endParaRPr lang="ru-RU" sz="5400" kern="1200" dirty="0"/>
        </a:p>
      </dsp:txBody>
      <dsp:txXfrm>
        <a:off x="1921546" y="2871508"/>
        <a:ext cx="6934060" cy="1144194"/>
      </dsp:txXfrm>
    </dsp:sp>
    <dsp:sp modelId="{5F18A994-059C-406A-89BC-E214BF64169B}">
      <dsp:nvSpPr>
        <dsp:cNvPr id="0" name=""/>
        <dsp:cNvSpPr/>
      </dsp:nvSpPr>
      <dsp:spPr>
        <a:xfrm>
          <a:off x="8136825" y="921670"/>
          <a:ext cx="790003" cy="79000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8314576" y="921670"/>
        <a:ext cx="434501" cy="594477"/>
      </dsp:txXfrm>
    </dsp:sp>
    <dsp:sp modelId="{1FBFD68F-2E10-4D96-B37C-8B4A5F5A4BAB}">
      <dsp:nvSpPr>
        <dsp:cNvPr id="0" name=""/>
        <dsp:cNvSpPr/>
      </dsp:nvSpPr>
      <dsp:spPr>
        <a:xfrm>
          <a:off x="8891205" y="2331523"/>
          <a:ext cx="790003" cy="79000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9068956" y="2331523"/>
        <a:ext cx="434501" cy="59447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20BC9F-C290-4C47-9BE1-0E6DDC33F341}">
      <dsp:nvSpPr>
        <dsp:cNvPr id="0" name=""/>
        <dsp:cNvSpPr/>
      </dsp:nvSpPr>
      <dsp:spPr>
        <a:xfrm>
          <a:off x="1245572" y="1191921"/>
          <a:ext cx="2332713" cy="155591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13360" rIns="213360" bIns="21336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000" kern="1200" dirty="0" smtClean="0"/>
            <a:t>говоріння </a:t>
          </a:r>
          <a:endParaRPr lang="ru-RU" sz="3000" kern="1200" dirty="0"/>
        </a:p>
      </dsp:txBody>
      <dsp:txXfrm>
        <a:off x="1618806" y="1191921"/>
        <a:ext cx="1959479" cy="1555919"/>
      </dsp:txXfrm>
    </dsp:sp>
    <dsp:sp modelId="{87421908-6D32-4BEE-9D83-AE081B5C2342}">
      <dsp:nvSpPr>
        <dsp:cNvPr id="0" name=""/>
        <dsp:cNvSpPr/>
      </dsp:nvSpPr>
      <dsp:spPr>
        <a:xfrm>
          <a:off x="1273984" y="2730508"/>
          <a:ext cx="2332713" cy="155591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13360" rIns="213360" bIns="21336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000" kern="1200" dirty="0" smtClean="0"/>
            <a:t>слухання</a:t>
          </a:r>
          <a:endParaRPr lang="ru-RU" sz="3000" kern="1200" dirty="0"/>
        </a:p>
      </dsp:txBody>
      <dsp:txXfrm>
        <a:off x="1647218" y="2730508"/>
        <a:ext cx="1959479" cy="1555919"/>
      </dsp:txXfrm>
    </dsp:sp>
    <dsp:sp modelId="{B81ED6DC-94DF-4DF4-83E5-BC056F79F8AF}">
      <dsp:nvSpPr>
        <dsp:cNvPr id="0" name=""/>
        <dsp:cNvSpPr/>
      </dsp:nvSpPr>
      <dsp:spPr>
        <a:xfrm>
          <a:off x="1458" y="569864"/>
          <a:ext cx="1555142" cy="15551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Усне спілкування</a:t>
          </a:r>
          <a:endParaRPr lang="ru-RU" sz="1500" kern="1200" dirty="0"/>
        </a:p>
      </dsp:txBody>
      <dsp:txXfrm>
        <a:off x="229203" y="797609"/>
        <a:ext cx="1099652" cy="1099652"/>
      </dsp:txXfrm>
    </dsp:sp>
    <dsp:sp modelId="{E163A5BF-D0DE-4C05-B4EE-A9B36A511FAE}">
      <dsp:nvSpPr>
        <dsp:cNvPr id="0" name=""/>
        <dsp:cNvSpPr/>
      </dsp:nvSpPr>
      <dsp:spPr>
        <a:xfrm>
          <a:off x="5133428" y="1191921"/>
          <a:ext cx="2332713" cy="155591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13360" rIns="213360" bIns="21336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000" kern="1200" dirty="0" smtClean="0"/>
            <a:t>читання</a:t>
          </a:r>
          <a:endParaRPr lang="ru-RU" sz="3000" kern="1200" dirty="0"/>
        </a:p>
      </dsp:txBody>
      <dsp:txXfrm>
        <a:off x="5506662" y="1191921"/>
        <a:ext cx="1959479" cy="1555919"/>
      </dsp:txXfrm>
    </dsp:sp>
    <dsp:sp modelId="{551ED775-41AC-42A3-92AC-AE9D51ACF155}">
      <dsp:nvSpPr>
        <dsp:cNvPr id="0" name=""/>
        <dsp:cNvSpPr/>
      </dsp:nvSpPr>
      <dsp:spPr>
        <a:xfrm>
          <a:off x="5133428" y="2747840"/>
          <a:ext cx="2332713" cy="155591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13360" rIns="213360" bIns="21336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000" kern="1200" dirty="0" smtClean="0"/>
            <a:t>письмо</a:t>
          </a:r>
          <a:endParaRPr lang="ru-RU" sz="3000" kern="1200" dirty="0"/>
        </a:p>
      </dsp:txBody>
      <dsp:txXfrm>
        <a:off x="5506662" y="2747840"/>
        <a:ext cx="1959479" cy="1555919"/>
      </dsp:txXfrm>
    </dsp:sp>
    <dsp:sp modelId="{2FE5C8FF-ED9E-4223-A447-6575487581B4}">
      <dsp:nvSpPr>
        <dsp:cNvPr id="0" name=""/>
        <dsp:cNvSpPr/>
      </dsp:nvSpPr>
      <dsp:spPr>
        <a:xfrm>
          <a:off x="3898792" y="532649"/>
          <a:ext cx="1555142" cy="15551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Писемне спілкування</a:t>
          </a:r>
          <a:endParaRPr lang="ru-RU" sz="1500" kern="1200" dirty="0"/>
        </a:p>
      </dsp:txBody>
      <dsp:txXfrm>
        <a:off x="4126537" y="760394"/>
        <a:ext cx="1099652" cy="109965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789598-F4A7-4823-AD32-22D2B0205DCA}">
      <dsp:nvSpPr>
        <dsp:cNvPr id="0" name=""/>
        <dsp:cNvSpPr/>
      </dsp:nvSpPr>
      <dsp:spPr>
        <a:xfrm>
          <a:off x="2498646" y="311383"/>
          <a:ext cx="2530561" cy="168788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2024" rIns="192024" bIns="192024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/>
            <a:t>аудіювання, </a:t>
          </a:r>
          <a:endParaRPr lang="ru-RU" sz="2700" kern="1200" dirty="0"/>
        </a:p>
      </dsp:txBody>
      <dsp:txXfrm>
        <a:off x="2903536" y="311383"/>
        <a:ext cx="2125671" cy="1687884"/>
      </dsp:txXfrm>
    </dsp:sp>
    <dsp:sp modelId="{BD33DE9D-7E15-4E8C-866F-AFFA9BDE209B}">
      <dsp:nvSpPr>
        <dsp:cNvPr id="0" name=""/>
        <dsp:cNvSpPr/>
      </dsp:nvSpPr>
      <dsp:spPr>
        <a:xfrm>
          <a:off x="1772350" y="2230576"/>
          <a:ext cx="2530561" cy="168788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2024" rIns="192024" bIns="192024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/>
            <a:t>читання</a:t>
          </a:r>
          <a:endParaRPr lang="ru-RU" sz="2700" kern="1200" dirty="0"/>
        </a:p>
      </dsp:txBody>
      <dsp:txXfrm>
        <a:off x="2177239" y="2230576"/>
        <a:ext cx="2125671" cy="1687884"/>
      </dsp:txXfrm>
    </dsp:sp>
    <dsp:sp modelId="{E1CCDB10-DEA6-49C3-B56D-EC34D5582EDB}">
      <dsp:nvSpPr>
        <dsp:cNvPr id="0" name=""/>
        <dsp:cNvSpPr/>
      </dsp:nvSpPr>
      <dsp:spPr>
        <a:xfrm>
          <a:off x="980301" y="357"/>
          <a:ext cx="1687041" cy="16870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рецептивні</a:t>
          </a:r>
          <a:endParaRPr lang="ru-RU" sz="1600" kern="1200" dirty="0"/>
        </a:p>
      </dsp:txBody>
      <dsp:txXfrm>
        <a:off x="1227362" y="247418"/>
        <a:ext cx="1192919" cy="1192919"/>
      </dsp:txXfrm>
    </dsp:sp>
    <dsp:sp modelId="{C0BF76FE-1A12-4341-8A72-8011F871C2A6}">
      <dsp:nvSpPr>
        <dsp:cNvPr id="0" name=""/>
        <dsp:cNvSpPr/>
      </dsp:nvSpPr>
      <dsp:spPr>
        <a:xfrm>
          <a:off x="7181569" y="217841"/>
          <a:ext cx="2530561" cy="168788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2024" rIns="192024" bIns="192024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/>
            <a:t>говоріння, </a:t>
          </a:r>
          <a:endParaRPr lang="ru-RU" sz="2700" kern="1200" dirty="0"/>
        </a:p>
      </dsp:txBody>
      <dsp:txXfrm>
        <a:off x="7586459" y="217841"/>
        <a:ext cx="2125671" cy="1687884"/>
      </dsp:txXfrm>
    </dsp:sp>
    <dsp:sp modelId="{49BB3074-5A52-40EB-A973-0E2FE804B7A8}">
      <dsp:nvSpPr>
        <dsp:cNvPr id="0" name=""/>
        <dsp:cNvSpPr/>
      </dsp:nvSpPr>
      <dsp:spPr>
        <a:xfrm>
          <a:off x="6194144" y="2092811"/>
          <a:ext cx="2530561" cy="168788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2024" rIns="192024" bIns="192024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/>
            <a:t>письмо</a:t>
          </a:r>
          <a:endParaRPr lang="ru-RU" sz="2700" kern="1200" dirty="0"/>
        </a:p>
      </dsp:txBody>
      <dsp:txXfrm>
        <a:off x="6599034" y="2092811"/>
        <a:ext cx="2125671" cy="1687884"/>
      </dsp:txXfrm>
    </dsp:sp>
    <dsp:sp modelId="{B1642622-F8C4-4E8D-A4B4-F3ED08C340B2}">
      <dsp:nvSpPr>
        <dsp:cNvPr id="0" name=""/>
        <dsp:cNvSpPr/>
      </dsp:nvSpPr>
      <dsp:spPr>
        <a:xfrm>
          <a:off x="5197904" y="357"/>
          <a:ext cx="1687041" cy="16870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продуктивні</a:t>
          </a:r>
          <a:endParaRPr lang="ru-RU" sz="1600" kern="1200" dirty="0"/>
        </a:p>
      </dsp:txBody>
      <dsp:txXfrm>
        <a:off x="5444965" y="247418"/>
        <a:ext cx="1192919" cy="11929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5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A2197-E0D1-4797-8488-9BBAA1107769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E4F708DC-279D-4867-A622-7CBA268A4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503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A2197-E0D1-4797-8488-9BBAA1107769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708DC-279D-4867-A622-7CBA268A4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179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A2197-E0D1-4797-8488-9BBAA1107769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708DC-279D-4867-A622-7CBA268A4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344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A2197-E0D1-4797-8488-9BBAA1107769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708DC-279D-4867-A622-7CBA268A4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527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3DFA2197-E0D1-4797-8488-9BBAA1107769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E4F708DC-279D-4867-A622-7CBA268A4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514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A2197-E0D1-4797-8488-9BBAA1107769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708DC-279D-4867-A622-7CBA268A4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902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A2197-E0D1-4797-8488-9BBAA1107769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708DC-279D-4867-A622-7CBA268A4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297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A2197-E0D1-4797-8488-9BBAA1107769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708DC-279D-4867-A622-7CBA268A4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326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A2197-E0D1-4797-8488-9BBAA1107769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708DC-279D-4867-A622-7CBA268A4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702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A2197-E0D1-4797-8488-9BBAA1107769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708DC-279D-4867-A622-7CBA268A4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353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A2197-E0D1-4797-8488-9BBAA1107769}" type="datetimeFigureOut">
              <a:rPr lang="ru-RU" smtClean="0"/>
              <a:t>17.06.2020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708DC-279D-4867-A622-7CBA268A4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904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DFA2197-E0D1-4797-8488-9BBAA1107769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E4F708DC-279D-4867-A622-7CBA268A4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630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sz="4000" dirty="0" smtClean="0"/>
              <a:t>Роль </a:t>
            </a:r>
            <a:r>
              <a:rPr lang="uk-UA" sz="4000" dirty="0" err="1" smtClean="0"/>
              <a:t>професійно</a:t>
            </a:r>
            <a:r>
              <a:rPr lang="uk-UA" sz="4000" dirty="0" smtClean="0"/>
              <a:t>-педагогічної рольової гри у підготовці вчителів іноземних мов 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286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рівні професійної компе­тенції вчителя іноземної мови за </a:t>
            </a:r>
            <a:r>
              <a:rPr lang="uk-UA" dirty="0" err="1" smtClean="0"/>
              <a:t>Ю.Пассовим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5732329"/>
              </p:ext>
            </p:extLst>
          </p:nvPr>
        </p:nvGraphicFramePr>
        <p:xfrm>
          <a:off x="1069848" y="2321622"/>
          <a:ext cx="10058400" cy="405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731340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31540" y="1225685"/>
            <a:ext cx="4396707" cy="4946515"/>
          </a:xfrm>
        </p:spPr>
        <p:txBody>
          <a:bodyPr/>
          <a:lstStyle/>
          <a:p>
            <a:r>
              <a:rPr lang="ru-RU" dirty="0" smtClean="0"/>
              <a:t>МЕТОДИЧНА ТВОРЧІСТЬ НА ПРАКТИЧНИХ ЗАНЯТТЯХ  З МЕТОДИКИ ВИКЛАДАННЯ  ІНОЗЕМНОЇ МОВИ</a:t>
            </a:r>
          </a:p>
          <a:p>
            <a:r>
              <a:rPr lang="uk-UA" dirty="0" smtClean="0"/>
              <a:t>МЕТОДИЧНА ТВОРЧІСТЬ НА ПРАКТИЧНИХ ЗАНЯТТЯХ  З МЕТОДИКИ ВИКЛАДАННЯ ІНОЗЕМНОЇ МОВИ</a:t>
            </a:r>
          </a:p>
          <a:p>
            <a:r>
              <a:rPr lang="ru-RU" dirty="0" err="1" smtClean="0"/>
              <a:t>Інтегрувальний</a:t>
            </a:r>
            <a:r>
              <a:rPr lang="ru-RU" dirty="0" smtClean="0"/>
              <a:t> </a:t>
            </a:r>
            <a:r>
              <a:rPr lang="ru-RU" dirty="0" err="1" smtClean="0"/>
              <a:t>підхід</a:t>
            </a:r>
            <a:r>
              <a:rPr lang="ru-RU" dirty="0" smtClean="0"/>
              <a:t> в </a:t>
            </a:r>
            <a:r>
              <a:rPr lang="ru-RU" dirty="0" err="1" smtClean="0"/>
              <a:t>процесі</a:t>
            </a:r>
            <a:r>
              <a:rPr lang="ru-RU" dirty="0" smtClean="0"/>
              <a:t> </a:t>
            </a:r>
            <a:r>
              <a:rPr lang="ru-RU" dirty="0" err="1" smtClean="0"/>
              <a:t>професійної</a:t>
            </a:r>
            <a:r>
              <a:rPr lang="ru-RU" dirty="0" smtClean="0"/>
              <a:t>  </a:t>
            </a:r>
            <a:r>
              <a:rPr lang="ru-RU" dirty="0" err="1" smtClean="0"/>
              <a:t>підготовки</a:t>
            </a:r>
            <a:r>
              <a:rPr lang="ru-RU" dirty="0" smtClean="0"/>
              <a:t> </a:t>
            </a:r>
            <a:r>
              <a:rPr lang="ru-RU" dirty="0" err="1" smtClean="0"/>
              <a:t>вчителя</a:t>
            </a:r>
            <a:r>
              <a:rPr lang="ru-RU" dirty="0" smtClean="0"/>
              <a:t> </a:t>
            </a:r>
            <a:r>
              <a:rPr lang="ru-RU" dirty="0" err="1" smtClean="0"/>
              <a:t>іноземної</a:t>
            </a:r>
            <a:r>
              <a:rPr lang="ru-RU" dirty="0" smtClean="0"/>
              <a:t> </a:t>
            </a:r>
            <a:r>
              <a:rPr lang="ru-RU" dirty="0" err="1" smtClean="0"/>
              <a:t>мови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114" y="2838348"/>
            <a:ext cx="4899295" cy="3502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1463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Формування</a:t>
            </a:r>
            <a:r>
              <a:rPr lang="ru-RU" dirty="0" smtClean="0"/>
              <a:t> </a:t>
            </a:r>
            <a:r>
              <a:rPr lang="ru-RU" dirty="0" err="1" smtClean="0"/>
              <a:t>філологічної</a:t>
            </a:r>
            <a:r>
              <a:rPr lang="ru-RU" dirty="0" smtClean="0"/>
              <a:t> </a:t>
            </a:r>
            <a:r>
              <a:rPr lang="ru-RU" dirty="0" err="1" smtClean="0"/>
              <a:t>компетенції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9213" y="2093976"/>
            <a:ext cx="7468247" cy="4883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3952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СТИЛІСТИЧНА КОМПЕТЕНЦІЯ 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53568" y="2041344"/>
            <a:ext cx="6638093" cy="435133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101441" y="1237115"/>
            <a:ext cx="30078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п’ять</a:t>
            </a:r>
            <a:r>
              <a:rPr lang="ru-RU" dirty="0" smtClean="0"/>
              <a:t> </a:t>
            </a:r>
            <a:r>
              <a:rPr lang="ru-RU" dirty="0" err="1" smtClean="0"/>
              <a:t>функціональних</a:t>
            </a:r>
            <a:r>
              <a:rPr lang="ru-RU" dirty="0" smtClean="0"/>
              <a:t> </a:t>
            </a:r>
            <a:r>
              <a:rPr lang="ru-RU" dirty="0" err="1" smtClean="0"/>
              <a:t>стилів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29413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8296608"/>
              </p:ext>
            </p:extLst>
          </p:nvPr>
        </p:nvGraphicFramePr>
        <p:xfrm>
          <a:off x="1984917" y="11430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91278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6292216"/>
              </p:ext>
            </p:extLst>
          </p:nvPr>
        </p:nvGraphicFramePr>
        <p:xfrm>
          <a:off x="1069975" y="2120900"/>
          <a:ext cx="10058400" cy="405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72542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>
                <a:latin typeface="Times New Roman"/>
                <a:ea typeface="Times New Roman"/>
              </a:rPr>
              <a:t>“A </a:t>
            </a:r>
            <a:r>
              <a:rPr lang="en-US" dirty="0">
                <a:latin typeface="Times New Roman"/>
                <a:ea typeface="Times New Roman"/>
              </a:rPr>
              <a:t>W</a:t>
            </a:r>
            <a:r>
              <a:rPr lang="uk-UA" dirty="0" err="1">
                <a:latin typeface="Times New Roman"/>
                <a:ea typeface="Times New Roman"/>
              </a:rPr>
              <a:t>ay</a:t>
            </a:r>
            <a:r>
              <a:rPr lang="uk-UA" dirty="0">
                <a:latin typeface="Times New Roman"/>
                <a:ea typeface="Times New Roman"/>
              </a:rPr>
              <a:t> </a:t>
            </a:r>
            <a:r>
              <a:rPr lang="uk-UA" dirty="0" err="1">
                <a:latin typeface="Times New Roman"/>
                <a:ea typeface="Times New Roman"/>
              </a:rPr>
              <a:t>to</a:t>
            </a:r>
            <a:r>
              <a:rPr lang="uk-UA" dirty="0">
                <a:latin typeface="Times New Roman"/>
                <a:ea typeface="Times New Roman"/>
              </a:rPr>
              <a:t> </a:t>
            </a:r>
            <a:r>
              <a:rPr lang="uk-UA" dirty="0" err="1">
                <a:latin typeface="Times New Roman"/>
                <a:ea typeface="Times New Roman"/>
              </a:rPr>
              <a:t>the</a:t>
            </a:r>
            <a:r>
              <a:rPr lang="uk-UA" dirty="0">
                <a:latin typeface="Times New Roman"/>
                <a:ea typeface="Times New Roman"/>
              </a:rPr>
              <a:t> </a:t>
            </a:r>
            <a:r>
              <a:rPr lang="en-US" dirty="0">
                <a:latin typeface="Times New Roman"/>
                <a:ea typeface="Times New Roman"/>
              </a:rPr>
              <a:t>T</a:t>
            </a:r>
            <a:r>
              <a:rPr lang="uk-UA" dirty="0" err="1">
                <a:latin typeface="Times New Roman"/>
                <a:ea typeface="Times New Roman"/>
              </a:rPr>
              <a:t>eacher</a:t>
            </a:r>
            <a:r>
              <a:rPr lang="uk-UA" dirty="0">
                <a:latin typeface="Times New Roman"/>
                <a:ea typeface="Times New Roman"/>
              </a:rPr>
              <a:t>’</a:t>
            </a:r>
            <a:r>
              <a:rPr lang="en-US" dirty="0">
                <a:latin typeface="Times New Roman"/>
                <a:ea typeface="Times New Roman"/>
              </a:rPr>
              <a:t>s Profession</a:t>
            </a:r>
            <a:r>
              <a:rPr lang="uk-UA" dirty="0">
                <a:latin typeface="Times New Roman"/>
                <a:ea typeface="Times New Roman"/>
              </a:rPr>
              <a:t>” складається з п’яти етапів. </a:t>
            </a:r>
            <a:endParaRPr lang="ru-RU" dirty="0"/>
          </a:p>
        </p:txBody>
      </p:sp>
      <p:graphicFrame>
        <p:nvGraphicFramePr>
          <p:cNvPr id="4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7920569"/>
              </p:ext>
            </p:extLst>
          </p:nvPr>
        </p:nvGraphicFramePr>
        <p:xfrm>
          <a:off x="1069975" y="2120900"/>
          <a:ext cx="10058400" cy="405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4722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79218" y="1418882"/>
            <a:ext cx="4827809" cy="405079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ВИКОРИСТАННЯ ВІДЕОЗАПИСУ </a:t>
            </a:r>
            <a:br>
              <a:rPr lang="ru-RU" dirty="0" smtClean="0"/>
            </a:br>
            <a:r>
              <a:rPr lang="ru-RU" dirty="0" smtClean="0"/>
              <a:t>«СИТУАТИВНА МОДЕЛЬ» ДЛЯ ФОРМУВАННЯ МЕТОДИЧНОЇ КОМПЕТЕНЦІЇ МАЙБУТНІХ УЧИТЕЛІВ ІНОЗЕМНИХ МОВ</a:t>
            </a:r>
          </a:p>
          <a:p>
            <a:r>
              <a:rPr lang="ru-RU" dirty="0" smtClean="0"/>
              <a:t>ДИСКУСІЯ ЯК ВПРАВА ДЛЯ НАВЧАННЯ </a:t>
            </a:r>
            <a:br>
              <a:rPr lang="ru-RU" dirty="0" smtClean="0"/>
            </a:br>
            <a:r>
              <a:rPr lang="ru-RU" dirty="0" smtClean="0"/>
              <a:t>ВІЛЬНОГО СПІЛКУВАННЯ ІНОЗЕМНОЮ МОВОЮ</a:t>
            </a:r>
          </a:p>
          <a:p>
            <a:r>
              <a:rPr lang="ru-RU" dirty="0" smtClean="0"/>
              <a:t>СПЕЦСЕМІНАР – ЕФЕКТИВНИЙ ЗАСІБ ФОРМУВАННЯ ПРОФЕСІЙНОЇ КОМПЕТЕНЦІЇ МАЙБУТНІХ УЧИТЕЛІВ ІНОЗЕМНИХ МОВ</a:t>
            </a:r>
          </a:p>
          <a:p>
            <a:r>
              <a:rPr lang="ru-RU" dirty="0" smtClean="0"/>
              <a:t>СПЕЦСЕМІНАР – ЕФЕКТИВНИЙ ЗАСІБ ФОРМУВАННЯ ПРОФЕСІЙНОЇ КОМПЕТЕНЦІЇ МАЙБУТНІХ УЧИТЕЛІВ ІНОЗЕМНИХ МОВ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927" y="2102796"/>
            <a:ext cx="4466658" cy="297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615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39125" y="1459928"/>
            <a:ext cx="5292041" cy="4050792"/>
          </a:xfrm>
        </p:spPr>
        <p:txBody>
          <a:bodyPr/>
          <a:lstStyle/>
          <a:p>
            <a:r>
              <a:rPr lang="ru-RU" dirty="0" smtClean="0"/>
              <a:t>РОЛЬ І МІСЦЕ САМОСТІЙНОЇ КОНТРОЛЬОВАНОЇ РОБОТИ У НОВІЙ ПАРАДИГМІ ОСВІТИ</a:t>
            </a:r>
          </a:p>
          <a:p>
            <a:r>
              <a:rPr lang="ru-RU" dirty="0" smtClean="0"/>
              <a:t>САМОНАВЧАННЯ ІНОЗЕМНИМ МОВАМ У МОВНОМУ ВНЗ: КОНЦЕПЦІЯ НАВЧАЛЬНОГО КУРСУ</a:t>
            </a:r>
          </a:p>
          <a:p>
            <a:r>
              <a:rPr lang="ru-RU" dirty="0" smtClean="0"/>
              <a:t>САМОНАВЧАННЯ ІНОЗЕМНИМ МОВАМ У МОВНОМУ ВНЗ: КОНЦЕПЦІЯ НАВЧАЛЬНОГО КУРСУ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0680" y="1582591"/>
            <a:ext cx="2752725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465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dirty="0" smtClean="0">
                <a:latin typeface="Times New Roman"/>
                <a:ea typeface="Times New Roman"/>
              </a:rPr>
              <a:t>САМОНАВЧАННЯ ІНОЗЕМНИМ МОВАМ У МОВНОМУ ВНЗ: КОНЦЕПЦІЯ НАВЧАЛЬНОГО КУРСУ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3466705"/>
              </p:ext>
            </p:extLst>
          </p:nvPr>
        </p:nvGraphicFramePr>
        <p:xfrm>
          <a:off x="1069975" y="2120900"/>
          <a:ext cx="10058400" cy="405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01681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5243" y="1307369"/>
            <a:ext cx="10058400" cy="4050792"/>
          </a:xfrm>
        </p:spPr>
        <p:txBody>
          <a:bodyPr/>
          <a:lstStyle/>
          <a:p>
            <a:r>
              <a:rPr lang="ru-RU" dirty="0" smtClean="0"/>
              <a:t>ТЕХНОЛОГІЧНИЙ КОМПОНЕНТ НАВЧАННЯ ІНОЗЕМНОЇ МОВИ</a:t>
            </a:r>
          </a:p>
          <a:p>
            <a:r>
              <a:rPr lang="ru-RU" dirty="0" smtClean="0"/>
              <a:t>МЕТАКОГНІТИВНІ СТРАТЕГІЇ І ТАКТИКИ АУДІЮВАННЯ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932" y="2466318"/>
            <a:ext cx="5594591" cy="3822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552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1" y="791737"/>
            <a:ext cx="7703634" cy="541867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МЕТОДИЧНА КОМПЕТЕНЦІЯ  ВЧИТЕЛЯ ІНОЗЕМНОЇ МОВИ</a:t>
            </a:r>
          </a:p>
          <a:p>
            <a:endParaRPr lang="uk-UA" dirty="0"/>
          </a:p>
          <a:p>
            <a:r>
              <a:rPr lang="uk-UA" dirty="0" smtClean="0"/>
              <a:t>Змістовий аспект професійної компетенції </a:t>
            </a:r>
            <a:r>
              <a:rPr lang="uk-UA" dirty="0" err="1" smtClean="0"/>
              <a:t>учи</a:t>
            </a:r>
            <a:r>
              <a:rPr lang="ru-RU" dirty="0" smtClean="0"/>
              <a:t>­</a:t>
            </a:r>
            <a:r>
              <a:rPr lang="uk-UA" dirty="0" smtClean="0"/>
              <a:t>теля іноземної мови може бути представлено у вигляді </a:t>
            </a:r>
            <a:r>
              <a:rPr lang="uk-UA" dirty="0" err="1" smtClean="0"/>
              <a:t>щонай</a:t>
            </a:r>
            <a:r>
              <a:rPr lang="ru-RU" dirty="0" smtClean="0"/>
              <a:t>­</a:t>
            </a:r>
            <a:r>
              <a:rPr lang="uk-UA" dirty="0" smtClean="0"/>
              <a:t>менше восьми груп </a:t>
            </a:r>
            <a:r>
              <a:rPr lang="uk-UA" dirty="0" err="1" smtClean="0"/>
              <a:t>професійно</a:t>
            </a:r>
            <a:r>
              <a:rPr lang="uk-UA" dirty="0" smtClean="0"/>
              <a:t> значущих умінь: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uk-UA" dirty="0"/>
              <a:t>проектувальних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uk-UA" dirty="0"/>
              <a:t> </a:t>
            </a:r>
            <a:r>
              <a:rPr lang="uk-UA" dirty="0" err="1"/>
              <a:t>адапту</a:t>
            </a:r>
            <a:r>
              <a:rPr lang="ru-RU" dirty="0"/>
              <a:t>­</a:t>
            </a:r>
            <a:r>
              <a:rPr lang="uk-UA" dirty="0"/>
              <a:t>вальних,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uk-UA" dirty="0"/>
              <a:t> організаторських,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uk-UA" dirty="0"/>
              <a:t> </a:t>
            </a:r>
            <a:r>
              <a:rPr lang="uk-UA" dirty="0" err="1"/>
              <a:t>комуніка</a:t>
            </a:r>
            <a:r>
              <a:rPr lang="ru-RU" dirty="0"/>
              <a:t>­</a:t>
            </a:r>
            <a:r>
              <a:rPr lang="uk-UA" dirty="0" err="1"/>
              <a:t>тив</a:t>
            </a:r>
            <a:r>
              <a:rPr lang="ru-RU" dirty="0"/>
              <a:t>­</a:t>
            </a:r>
            <a:r>
              <a:rPr lang="uk-UA" dirty="0"/>
              <a:t>них,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uk-UA" dirty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uk-UA" dirty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uk-UA" dirty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uk-UA" dirty="0"/>
              <a:t>мотиваційних (</a:t>
            </a:r>
            <a:r>
              <a:rPr lang="uk-UA" dirty="0" err="1"/>
              <a:t>стимулю</a:t>
            </a:r>
            <a:r>
              <a:rPr lang="ru-RU" dirty="0"/>
              <a:t>­</a:t>
            </a:r>
            <a:r>
              <a:rPr lang="uk-UA" dirty="0"/>
              <a:t>вальних),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uk-UA" dirty="0" err="1"/>
              <a:t>контролювальних</a:t>
            </a:r>
            <a:r>
              <a:rPr lang="uk-UA" dirty="0"/>
              <a:t>,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uk-UA" dirty="0"/>
              <a:t>дослід</a:t>
            </a:r>
            <a:r>
              <a:rPr lang="ru-RU" dirty="0"/>
              <a:t>­</a:t>
            </a:r>
            <a:r>
              <a:rPr lang="uk-UA" dirty="0" err="1"/>
              <a:t>ницьких</a:t>
            </a:r>
            <a:r>
              <a:rPr lang="uk-UA" dirty="0"/>
              <a:t>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uk-UA" dirty="0"/>
              <a:t>допоміжних.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188" y="2607013"/>
            <a:ext cx="5113274" cy="3408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963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1788160577"/>
              </p:ext>
            </p:extLst>
          </p:nvPr>
        </p:nvGraphicFramePr>
        <p:xfrm>
          <a:off x="3466789" y="1999133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3014546" y="113206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 smtClean="0"/>
              <a:t>професійна компетенція вчителя іноземної мови складається із: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03763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компетенції вчителя іноземної мови:</a:t>
            </a:r>
            <a:endParaRPr lang="ru-RU" dirty="0"/>
          </a:p>
        </p:txBody>
      </p:sp>
      <p:graphicFrame>
        <p:nvGraphicFramePr>
          <p:cNvPr id="4" name="Объект 4"/>
          <p:cNvGraphicFramePr>
            <a:graphicFrameLocks noGrp="1"/>
          </p:cNvGraphicFramePr>
          <p:nvPr>
            <p:ph idx="1"/>
          </p:nvPr>
        </p:nvGraphicFramePr>
        <p:xfrm>
          <a:off x="1069975" y="2120900"/>
          <a:ext cx="10058400" cy="405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399782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Дерево</Template>
  <TotalTime>76</TotalTime>
  <Words>289</Words>
  <Application>Microsoft Office PowerPoint</Application>
  <PresentationFormat>Широкоэкранный</PresentationFormat>
  <Paragraphs>68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Cambria</vt:lpstr>
      <vt:lpstr>Rockwell</vt:lpstr>
      <vt:lpstr>Rockwell Condensed</vt:lpstr>
      <vt:lpstr>Times New Roman</vt:lpstr>
      <vt:lpstr>Wingdings</vt:lpstr>
      <vt:lpstr>Дерево</vt:lpstr>
      <vt:lpstr>Роль професійно-педагогічної рольової гри у підготовці вчителів іноземних мов </vt:lpstr>
      <vt:lpstr>“A Way to the Teacher’s Profession” складається з п’яти етапів. </vt:lpstr>
      <vt:lpstr>Презентация PowerPoint</vt:lpstr>
      <vt:lpstr>Презентация PowerPoint</vt:lpstr>
      <vt:lpstr>САМОНАВЧАННЯ ІНОЗЕМНИМ МОВАМ У МОВНОМУ ВНЗ: КОНЦЕПЦІЯ НАВЧАЛЬНОГО КУРСУ </vt:lpstr>
      <vt:lpstr>Презентация PowerPoint</vt:lpstr>
      <vt:lpstr>Презентация PowerPoint</vt:lpstr>
      <vt:lpstr>Презентация PowerPoint</vt:lpstr>
      <vt:lpstr>компетенції вчителя іноземної мови:</vt:lpstr>
      <vt:lpstr>рівні професійної компе­тенції вчителя іноземної мови за Ю.Пассовим</vt:lpstr>
      <vt:lpstr>Презентация PowerPoint</vt:lpstr>
      <vt:lpstr>Формування філологічної компетенції</vt:lpstr>
      <vt:lpstr>СТИЛІСТИЧНА КОМПЕТЕНЦІЯ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професійно-педагогічної рольової гри у підготовці вчителів іноземних мов </dc:title>
  <dc:creator>Дом</dc:creator>
  <cp:lastModifiedBy>Дом</cp:lastModifiedBy>
  <cp:revision>5</cp:revision>
  <dcterms:created xsi:type="dcterms:W3CDTF">2020-06-17T12:46:45Z</dcterms:created>
  <dcterms:modified xsi:type="dcterms:W3CDTF">2020-06-17T14:03:06Z</dcterms:modified>
</cp:coreProperties>
</file>