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радіохімія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9576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0400" y="495301"/>
            <a:ext cx="11049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курсу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сформувати уявлення про загальний зв’язок між мікроскопічними властивостями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ядер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 властивостями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радіоактивних елементів та про радіоактивність, як фактор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навколишнього середовища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познайомити студентів з теоретичними основами сучасних методів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 радіоактивності.</a:t>
            </a:r>
          </a:p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 вивчення даного курсу студент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знати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-основні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закони радіохімії та радіоекології, методи, які широко використовуються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радіохімії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радіоекології, тобто різні варіанти радіометрії, ядерної спектрометрії,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активаційного аналізу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методу «мічених» атомів, методів ізотопних і неізотопних носіїв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вміти: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необхідності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коректно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поставити задачу, осмислити отриману інформацію і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прийняти правильне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рішення.</a:t>
            </a:r>
          </a:p>
        </p:txBody>
      </p:sp>
    </p:spTree>
    <p:extLst>
      <p:ext uri="{BB962C8B-B14F-4D97-AF65-F5344CB8AC3E}">
        <p14:creationId xmlns:p14="http://schemas.microsoft.com/office/powerpoint/2010/main" val="2199479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" y="198770"/>
            <a:ext cx="11645900" cy="6316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uk-UA" sz="24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Зміст курсу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uk-UA" sz="2400" b="1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1</a:t>
            </a: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. Предмет радіохімії та будова ядра.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2. Типи радіоактивних перетворювань.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3. Основні закони радіоактивного розпаду.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4. Взаємодія ядерного випромінювання з речовиною. Ефекти, якими супроводжується проходження </a:t>
            </a: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</a:t>
            </a: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 - випромінювання через речовину.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5. Основи ядерної хімії. Утворення та одержання радіонуклідів. Ядерні реакції, визначення.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6. Основні характеристики ядерних реакцій: вихід реакції, ефективний перетин ядерних реакцій. Механізм ядерних реакцій.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7. Утворення радіонуклідів в енергетичних установах (штучна радіоактивність).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8. Фізико-хімічні закономірності поведінки радіоактивних речовин.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9.Методи виділення, розділення та концентрування радіоактивних нуклідів: Основні закономірності </a:t>
            </a:r>
            <a:r>
              <a:rPr lang="uk-UA" sz="2400" dirty="0" err="1">
                <a:latin typeface="Arial" panose="020B0604020202020204" pitchFamily="34" charset="0"/>
                <a:ea typeface="Times New Roman" panose="02020603050405020304" pitchFamily="18" charset="0"/>
              </a:rPr>
              <a:t>співосадження</a:t>
            </a: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 та </a:t>
            </a:r>
            <a:r>
              <a:rPr lang="uk-UA" sz="2400" dirty="0" err="1">
                <a:latin typeface="Arial" panose="020B0604020202020204" pitchFamily="34" charset="0"/>
                <a:ea typeface="Times New Roman" panose="02020603050405020304" pitchFamily="18" charset="0"/>
              </a:rPr>
              <a:t>співкристалізації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uk-UA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664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54150"/>
            <a:ext cx="11531600" cy="641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10. Хімія радіоактивних елементів. Особливості хімії радіоактивних елементів.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11. Поняття радіоекології. Основні цілі і завдання радіоекології. Радіаційний моніторинг та його особливості.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12. Джерела опромінення людини </a:t>
            </a:r>
            <a:r>
              <a:rPr lang="uk-UA" sz="2400" dirty="0" err="1">
                <a:latin typeface="Arial" panose="020B0604020202020204" pitchFamily="34" charset="0"/>
                <a:ea typeface="Times New Roman" panose="02020603050405020304" pitchFamily="18" charset="0"/>
              </a:rPr>
              <a:t>йонізуючою</a:t>
            </a: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 радіацією. Зовнішнє та внутрішнє </a:t>
            </a:r>
            <a:r>
              <a:rPr lang="uk-UA" sz="2400" dirty="0" err="1">
                <a:latin typeface="Arial" panose="020B0604020202020204" pitchFamily="34" charset="0"/>
                <a:ea typeface="Times New Roman" panose="02020603050405020304" pitchFamily="18" charset="0"/>
              </a:rPr>
              <a:t>опроміненя</a:t>
            </a: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. Зовнішнє опромінення космічними та природними джерелами радіації.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13. Опромінення за рахунок діяльності підприємств ядерного паливного циклу. Ядерні випробування, екологічні наслідки. Опромінення за рахунок джерел, які використовуються в медицині.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14. Дія радіаційного випромінювання на речовину. Загальні положення радіаційної хімії.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15 Біологічна дія </a:t>
            </a:r>
            <a:r>
              <a:rPr lang="uk-UA" sz="2400" dirty="0" err="1">
                <a:latin typeface="Arial" panose="020B0604020202020204" pitchFamily="34" charset="0"/>
                <a:ea typeface="Times New Roman" panose="02020603050405020304" pitchFamily="18" charset="0"/>
              </a:rPr>
              <a:t>йонізуючого</a:t>
            </a: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 випромінювання. Механізм біологічної дії радіаційного випромінювання при зовнішньому опроміненні.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16. Норми радіаційної безпеки НРБУ-97, їх призначення. </a:t>
            </a:r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</a:rPr>
              <a:t>17. Захист організму від зовнішнього та внутрішнього опромінення. Радіопротектори.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796147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942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uk-UA" sz="2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Самостійна робота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1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. Фізичні основи радіохімії: будова атомного ядра, основні характеристики ядра. Елементарні частинки. Стійкість </a:t>
            </a:r>
            <a:r>
              <a:rPr lang="uk-UA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ядер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, енергія </a:t>
            </a:r>
            <a:r>
              <a:rPr lang="uk-UA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зв</a:t>
            </a:r>
            <a:r>
              <a:rPr lang="uk-UA" sz="20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</a:t>
            </a:r>
            <a:r>
              <a:rPr lang="uk-UA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язку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 (дефект маси).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2. Альфа-розпад, бета-перетворення, емісія 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-квантів та інші ядерні перетворення.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3. Одиниці радіоактивності. Визначення вмісту атомних </a:t>
            </a:r>
            <a:r>
              <a:rPr lang="uk-UA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ядер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 по їх радіоактивності. Природні радіонукліди та радіоактивні сімейства.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4. Детектори –</a:t>
            </a:r>
            <a:r>
              <a:rPr lang="uk-UA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йонізаційні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 камери, лічильник </a:t>
            </a:r>
            <a:r>
              <a:rPr lang="uk-UA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Гейгера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- </a:t>
            </a:r>
            <a:r>
              <a:rPr lang="uk-UA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Мюлера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, сцинтиляційні та напівпровідникові детектори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5. Основні закони, яким підпорядковуються ядерні реакції: закон збереження електричного заряду, закон збереження числа нуклонів, закон збереження енергії. Класифікація ядерних реакцій. Загальне та відмінне в хімічних та ядерних реакціях.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6. Ядерні реакції в природі (</a:t>
            </a:r>
            <a:r>
              <a:rPr lang="uk-UA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протоно-протоний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 цикл, </a:t>
            </a:r>
            <a:r>
              <a:rPr lang="uk-UA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вуглицево-нітрогенний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 цикл). Ядерні реакції, викликані космічним випромінюванням. Ядерні реакції в земній корі. Джерела нейтронів у природі. Утворення </a:t>
            </a:r>
            <a:r>
              <a:rPr lang="uk-UA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трітію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 в природі.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7. Ланцюгові реакції. Термоядерні реакції. Ядерні реактори, їх призначення та принцип роботи.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8. Розподіл радіоактивних речовин між двома фазами Визначення </a:t>
            </a:r>
            <a:r>
              <a:rPr lang="uk-UA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мікрокомпоненту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 та </a:t>
            </a:r>
            <a:r>
              <a:rPr lang="uk-UA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макрокомпоненту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. Носії- ізотопні, специфічні( ізоморфні) та неспецифічні (інертні).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9. Методи концентрування та виділення радіонуклідів: екстракція, хроматографія, електрохімічні методи (</a:t>
            </a:r>
            <a:r>
              <a:rPr lang="uk-UA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безструмового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 осадження, електролізу, електрофорезу).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10. Радіохімія і періодичний закон Д. І. </a:t>
            </a:r>
            <a:r>
              <a:rPr lang="uk-UA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Мендєлєєва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11. Дозиметрія. Основні поняття та одиниці </a:t>
            </a:r>
            <a:r>
              <a:rPr lang="uk-UA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дозіметрії</a:t>
            </a:r>
            <a:r>
              <a:rPr lang="uk-UA" sz="20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79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800" y="893231"/>
            <a:ext cx="11722100" cy="602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12. Природний радіаційний фон. Опромінення від інкорпорованих природних джерел. Радон – основне джерело внутрішнього опромінення. Технологічно змінений природний радіаційний фон.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13. Ядерна енергетика. Планові викиди, структура викидів, аварійні викиди. Аварія на ЧАЕС та вдосконалення підходів до </a:t>
            </a:r>
            <a:r>
              <a:rPr lang="uk-UA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забеспечення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 безпеки ядерної енергетики.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14. Радіоліз води. Радіоліз органічних </a:t>
            </a:r>
            <a:r>
              <a:rPr lang="uk-UA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сполук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 (спирти, амінокислоти, нуклеїнові кислоти) та їх розчинів.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15. Шляхи надходження радіоактивних речовин до організму. Харчові ланцюги. Критичні органи при внутрішньому опроміненні організму.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16. Ліміт доз опромінення критичних органів.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17. Фізичні та хімічні методи захисту організму від опромінення.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18. Планування роботи в радіохімічній лабораторії. Особливості роботи з радіоактивними речовинами. 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19. Методи реєстрації ядерного випромінювання.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20. Статистичний характер радіоактивного розпаду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21. Закони радіоактивного розпаду. Радіоактивні сімейства.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22. Методи визначення енергії бета - та гама випромінювання. 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23. Дозиметри, механізм реєстрації ви проміння.</a:t>
            </a:r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</a:rPr>
              <a:t>24. Ядерно-фізичні методи в аналізі об’єктів навколишнього середовища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839037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419101"/>
            <a:ext cx="7823200" cy="46593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0200" y="5575300"/>
            <a:ext cx="95631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/>
              <a:t>Чекаємо Вас на нашому курсі!</a:t>
            </a:r>
            <a:endParaRPr lang="uk-UA" sz="4400" dirty="0"/>
          </a:p>
        </p:txBody>
      </p:sp>
    </p:spTree>
    <p:extLst>
      <p:ext uri="{BB962C8B-B14F-4D97-AF65-F5344CB8AC3E}">
        <p14:creationId xmlns:p14="http://schemas.microsoft.com/office/powerpoint/2010/main" val="99559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30</TotalTime>
  <Words>761</Words>
  <Application>Microsoft Office PowerPoint</Application>
  <PresentationFormat>Широкоэкранный</PresentationFormat>
  <Paragraphs>52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Symbol</vt:lpstr>
      <vt:lpstr>Times New Roman</vt:lpstr>
      <vt:lpstr>Tw Cen MT</vt:lpstr>
      <vt:lpstr>Капля</vt:lpstr>
      <vt:lpstr>радіохімія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радіохімія</dc:title>
  <dc:creator>Пользователь Windows</dc:creator>
  <cp:lastModifiedBy>Пользователь Windows</cp:lastModifiedBy>
  <cp:revision>5</cp:revision>
  <dcterms:created xsi:type="dcterms:W3CDTF">2020-08-13T18:25:20Z</dcterms:created>
  <dcterms:modified xsi:type="dcterms:W3CDTF">2020-08-13T18:55:48Z</dcterms:modified>
</cp:coreProperties>
</file>