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8" r:id="rId3"/>
    <p:sldId id="27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60" r:id="rId22"/>
    <p:sldId id="25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3E4915-1096-4784-9148-795D98D1374A}" type="doc">
      <dgm:prSet loTypeId="urn:microsoft.com/office/officeart/2005/8/layout/radial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731B1F-F779-409E-8D31-90B793151945}">
      <dgm:prSet phldrT="[Text]"/>
      <dgm:spPr/>
      <dgm:t>
        <a:bodyPr/>
        <a:lstStyle/>
        <a:p>
          <a:r>
            <a:rPr lang="en-US" dirty="0" smtClean="0">
              <a:solidFill>
                <a:schemeClr val="accent4">
                  <a:lumMod val="75000"/>
                </a:schemeClr>
              </a:solidFill>
            </a:rPr>
            <a:t>P</a:t>
          </a:r>
          <a:endParaRPr lang="ru-RU" dirty="0">
            <a:solidFill>
              <a:schemeClr val="accent4">
                <a:lumMod val="75000"/>
              </a:schemeClr>
            </a:solidFill>
          </a:endParaRPr>
        </a:p>
      </dgm:t>
    </dgm:pt>
    <dgm:pt modelId="{7AE84ADB-1CF7-49DF-8CC3-92B32DE6BD5D}" type="parTrans" cxnId="{87D4C695-408E-49AC-B5F8-A2AA8EBA8486}">
      <dgm:prSet/>
      <dgm:spPr/>
      <dgm:t>
        <a:bodyPr/>
        <a:lstStyle/>
        <a:p>
          <a:endParaRPr lang="ru-RU"/>
        </a:p>
      </dgm:t>
    </dgm:pt>
    <dgm:pt modelId="{F5131EBE-1ACF-4268-9C0F-140E9EB9B82C}" type="sibTrans" cxnId="{87D4C695-408E-49AC-B5F8-A2AA8EBA8486}">
      <dgm:prSet/>
      <dgm:spPr/>
      <dgm:t>
        <a:bodyPr/>
        <a:lstStyle/>
        <a:p>
          <a:endParaRPr lang="ru-RU"/>
        </a:p>
      </dgm:t>
    </dgm:pt>
    <dgm:pt modelId="{3F505F22-42A5-420D-869C-25D87023078A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w</a:t>
          </a:r>
          <a:r>
            <a:rPr lang="ru-RU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ru-RU" dirty="0">
            <a:solidFill>
              <a:schemeClr val="bg1"/>
            </a:solidFill>
          </a:endParaRPr>
        </a:p>
      </dgm:t>
    </dgm:pt>
    <dgm:pt modelId="{D267EB0A-5EB9-4D0E-B5B2-455CAD6F3D7B}" type="parTrans" cxnId="{6D61F54E-78F0-492F-876F-3FE5E635F186}">
      <dgm:prSet/>
      <dgm:spPr/>
      <dgm:t>
        <a:bodyPr/>
        <a:lstStyle/>
        <a:p>
          <a:endParaRPr lang="ru-RU"/>
        </a:p>
      </dgm:t>
    </dgm:pt>
    <dgm:pt modelId="{41D1650F-EB68-415C-A661-60B0C817854D}" type="sibTrans" cxnId="{6D61F54E-78F0-492F-876F-3FE5E635F186}">
      <dgm:prSet/>
      <dgm:spPr/>
      <dgm:t>
        <a:bodyPr/>
        <a:lstStyle/>
        <a:p>
          <a:endParaRPr lang="ru-RU"/>
        </a:p>
      </dgm:t>
    </dgm:pt>
    <dgm:pt modelId="{4EEEF89D-E1B9-4302-B19C-A4DDADE973A0}">
      <dgm:prSet phldrT="[Text]"/>
      <dgm:spPr/>
      <dgm:t>
        <a:bodyPr/>
        <a:lstStyle/>
        <a:p>
          <a:r>
            <a:rPr lang="en-US" dirty="0" smtClean="0"/>
            <a:t>…</a:t>
          </a:r>
          <a:endParaRPr lang="ru-RU" dirty="0"/>
        </a:p>
      </dgm:t>
    </dgm:pt>
    <dgm:pt modelId="{CA3908F4-2ADF-4FEC-8251-DBB44C1EBC27}" type="parTrans" cxnId="{931AF95A-0E41-4482-8953-015A4A4023E5}">
      <dgm:prSet/>
      <dgm:spPr/>
      <dgm:t>
        <a:bodyPr/>
        <a:lstStyle/>
        <a:p>
          <a:endParaRPr lang="ru-RU"/>
        </a:p>
      </dgm:t>
    </dgm:pt>
    <dgm:pt modelId="{BC218C78-5EB6-4AA7-B71E-8A1B0D59944B}" type="sibTrans" cxnId="{931AF95A-0E41-4482-8953-015A4A4023E5}">
      <dgm:prSet/>
      <dgm:spPr/>
      <dgm:t>
        <a:bodyPr/>
        <a:lstStyle/>
        <a:p>
          <a:endParaRPr lang="ru-RU"/>
        </a:p>
      </dgm:t>
    </dgm:pt>
    <dgm:pt modelId="{F4249A34-F048-4778-A3E6-4F711E9ABA21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w</a:t>
          </a:r>
          <a:r>
            <a:rPr lang="ru-RU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ru-RU" dirty="0">
            <a:solidFill>
              <a:schemeClr val="bg1"/>
            </a:solidFill>
          </a:endParaRPr>
        </a:p>
      </dgm:t>
    </dgm:pt>
    <dgm:pt modelId="{62A22168-B6D4-441A-A1D8-D6A70BD2BFFF}" type="parTrans" cxnId="{21E1BD0E-9372-4F6A-997D-4E18BCBABB57}">
      <dgm:prSet/>
      <dgm:spPr/>
      <dgm:t>
        <a:bodyPr/>
        <a:lstStyle/>
        <a:p>
          <a:endParaRPr lang="ru-RU"/>
        </a:p>
      </dgm:t>
    </dgm:pt>
    <dgm:pt modelId="{AF4C40FB-CE49-48F5-BD16-9B6F67AB8B4F}" type="sibTrans" cxnId="{21E1BD0E-9372-4F6A-997D-4E18BCBABB57}">
      <dgm:prSet/>
      <dgm:spPr/>
      <dgm:t>
        <a:bodyPr/>
        <a:lstStyle/>
        <a:p>
          <a:endParaRPr lang="ru-RU"/>
        </a:p>
      </dgm:t>
    </dgm:pt>
    <dgm:pt modelId="{F6098400-5082-44EE-9FDE-7A8E0E991D67}" type="pres">
      <dgm:prSet presAssocID="{2D3E4915-1096-4784-9148-795D98D1374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5E70F5-9F1C-45B5-A924-0DDD04CBF829}" type="pres">
      <dgm:prSet presAssocID="{6C731B1F-F779-409E-8D31-90B793151945}" presName="centerShape" presStyleLbl="node0" presStyleIdx="0" presStyleCnt="1" custScaleX="57087" custScaleY="54423" custLinFactNeighborX="-853" custLinFactNeighborY="-16837"/>
      <dgm:spPr/>
      <dgm:t>
        <a:bodyPr/>
        <a:lstStyle/>
        <a:p>
          <a:endParaRPr lang="ru-RU"/>
        </a:p>
      </dgm:t>
    </dgm:pt>
    <dgm:pt modelId="{800E821A-635F-4014-905B-9FFA282E7647}" type="pres">
      <dgm:prSet presAssocID="{D267EB0A-5EB9-4D0E-B5B2-455CAD6F3D7B}" presName="Name9" presStyleLbl="parChTrans1D2" presStyleIdx="0" presStyleCnt="3"/>
      <dgm:spPr/>
      <dgm:t>
        <a:bodyPr/>
        <a:lstStyle/>
        <a:p>
          <a:endParaRPr lang="ru-RU"/>
        </a:p>
      </dgm:t>
    </dgm:pt>
    <dgm:pt modelId="{513D448F-BA07-4F51-81DA-2F0314B3E8B3}" type="pres">
      <dgm:prSet presAssocID="{D267EB0A-5EB9-4D0E-B5B2-455CAD6F3D7B}" presName="connTx" presStyleLbl="parChTrans1D2" presStyleIdx="0" presStyleCnt="3"/>
      <dgm:spPr/>
      <dgm:t>
        <a:bodyPr/>
        <a:lstStyle/>
        <a:p>
          <a:endParaRPr lang="ru-RU"/>
        </a:p>
      </dgm:t>
    </dgm:pt>
    <dgm:pt modelId="{902C6107-B655-4943-BAB7-0A6315AA8187}" type="pres">
      <dgm:prSet presAssocID="{3F505F22-42A5-420D-869C-25D87023078A}" presName="node" presStyleLbl="node1" presStyleIdx="0" presStyleCnt="3" custScaleX="53727" custScaleY="54002" custRadScaleRad="72590" custRadScaleInc="-205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E03F4-7089-4249-9541-694E1929E2D8}" type="pres">
      <dgm:prSet presAssocID="{CA3908F4-2ADF-4FEC-8251-DBB44C1EBC27}" presName="Name9" presStyleLbl="parChTrans1D2" presStyleIdx="1" presStyleCnt="3"/>
      <dgm:spPr/>
      <dgm:t>
        <a:bodyPr/>
        <a:lstStyle/>
        <a:p>
          <a:endParaRPr lang="ru-RU"/>
        </a:p>
      </dgm:t>
    </dgm:pt>
    <dgm:pt modelId="{A7F42FD1-94AB-4196-8153-DBB505CD9AA6}" type="pres">
      <dgm:prSet presAssocID="{CA3908F4-2ADF-4FEC-8251-DBB44C1EBC27}" presName="connTx" presStyleLbl="parChTrans1D2" presStyleIdx="1" presStyleCnt="3"/>
      <dgm:spPr/>
      <dgm:t>
        <a:bodyPr/>
        <a:lstStyle/>
        <a:p>
          <a:endParaRPr lang="ru-RU"/>
        </a:p>
      </dgm:t>
    </dgm:pt>
    <dgm:pt modelId="{1C88E6AE-2FBD-4FC1-A946-8FA699ABD3E9}" type="pres">
      <dgm:prSet presAssocID="{4EEEF89D-E1B9-4302-B19C-A4DDADE973A0}" presName="node" presStyleLbl="node1" presStyleIdx="1" presStyleCnt="3" custScaleX="56901" custScaleY="54928" custRadScaleRad="76183" custRadScaleInc="2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C1EB26-7649-47BE-BFE2-AE4107E524E5}" type="pres">
      <dgm:prSet presAssocID="{62A22168-B6D4-441A-A1D8-D6A70BD2BFFF}" presName="Name9" presStyleLbl="parChTrans1D2" presStyleIdx="2" presStyleCnt="3"/>
      <dgm:spPr/>
      <dgm:t>
        <a:bodyPr/>
        <a:lstStyle/>
        <a:p>
          <a:endParaRPr lang="ru-RU"/>
        </a:p>
      </dgm:t>
    </dgm:pt>
    <dgm:pt modelId="{C7C2CFC1-5722-4DA8-8F02-9ABD370638BF}" type="pres">
      <dgm:prSet presAssocID="{62A22168-B6D4-441A-A1D8-D6A70BD2BFFF}" presName="connTx" presStyleLbl="parChTrans1D2" presStyleIdx="2" presStyleCnt="3"/>
      <dgm:spPr/>
      <dgm:t>
        <a:bodyPr/>
        <a:lstStyle/>
        <a:p>
          <a:endParaRPr lang="ru-RU"/>
        </a:p>
      </dgm:t>
    </dgm:pt>
    <dgm:pt modelId="{763EFA7A-1A75-4D25-B9DB-60AB85544FF0}" type="pres">
      <dgm:prSet presAssocID="{F4249A34-F048-4778-A3E6-4F711E9ABA21}" presName="node" presStyleLbl="node1" presStyleIdx="2" presStyleCnt="3" custScaleX="59488" custScaleY="56230" custRadScaleRad="40715" custRadScaleInc="-108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D83571-FD9D-48CA-B8EC-905D3BF7F231}" type="presOf" srcId="{CA3908F4-2ADF-4FEC-8251-DBB44C1EBC27}" destId="{63AE03F4-7089-4249-9541-694E1929E2D8}" srcOrd="0" destOrd="0" presId="urn:microsoft.com/office/officeart/2005/8/layout/radial1"/>
    <dgm:cxn modelId="{6D61F54E-78F0-492F-876F-3FE5E635F186}" srcId="{6C731B1F-F779-409E-8D31-90B793151945}" destId="{3F505F22-42A5-420D-869C-25D87023078A}" srcOrd="0" destOrd="0" parTransId="{D267EB0A-5EB9-4D0E-B5B2-455CAD6F3D7B}" sibTransId="{41D1650F-EB68-415C-A661-60B0C817854D}"/>
    <dgm:cxn modelId="{BCE5BDF8-CCBE-44AD-ACA1-DB4DBB812FAE}" type="presOf" srcId="{D267EB0A-5EB9-4D0E-B5B2-455CAD6F3D7B}" destId="{800E821A-635F-4014-905B-9FFA282E7647}" srcOrd="0" destOrd="0" presId="urn:microsoft.com/office/officeart/2005/8/layout/radial1"/>
    <dgm:cxn modelId="{21E1BD0E-9372-4F6A-997D-4E18BCBABB57}" srcId="{6C731B1F-F779-409E-8D31-90B793151945}" destId="{F4249A34-F048-4778-A3E6-4F711E9ABA21}" srcOrd="2" destOrd="0" parTransId="{62A22168-B6D4-441A-A1D8-D6A70BD2BFFF}" sibTransId="{AF4C40FB-CE49-48F5-BD16-9B6F67AB8B4F}"/>
    <dgm:cxn modelId="{E96C6131-45C2-4EBC-8C2E-611E561F9710}" type="presOf" srcId="{62A22168-B6D4-441A-A1D8-D6A70BD2BFFF}" destId="{C7C2CFC1-5722-4DA8-8F02-9ABD370638BF}" srcOrd="1" destOrd="0" presId="urn:microsoft.com/office/officeart/2005/8/layout/radial1"/>
    <dgm:cxn modelId="{2B4D5EF9-6558-4294-B1CD-F0CE28D5081C}" type="presOf" srcId="{F4249A34-F048-4778-A3E6-4F711E9ABA21}" destId="{763EFA7A-1A75-4D25-B9DB-60AB85544FF0}" srcOrd="0" destOrd="0" presId="urn:microsoft.com/office/officeart/2005/8/layout/radial1"/>
    <dgm:cxn modelId="{931AF95A-0E41-4482-8953-015A4A4023E5}" srcId="{6C731B1F-F779-409E-8D31-90B793151945}" destId="{4EEEF89D-E1B9-4302-B19C-A4DDADE973A0}" srcOrd="1" destOrd="0" parTransId="{CA3908F4-2ADF-4FEC-8251-DBB44C1EBC27}" sibTransId="{BC218C78-5EB6-4AA7-B71E-8A1B0D59944B}"/>
    <dgm:cxn modelId="{9259DCA2-B74A-47A3-AB6E-AC2A19FBEECF}" type="presOf" srcId="{CA3908F4-2ADF-4FEC-8251-DBB44C1EBC27}" destId="{A7F42FD1-94AB-4196-8153-DBB505CD9AA6}" srcOrd="1" destOrd="0" presId="urn:microsoft.com/office/officeart/2005/8/layout/radial1"/>
    <dgm:cxn modelId="{FD07CB1A-D2C8-4FC8-971A-C39A67A077E0}" type="presOf" srcId="{62A22168-B6D4-441A-A1D8-D6A70BD2BFFF}" destId="{8EC1EB26-7649-47BE-BFE2-AE4107E524E5}" srcOrd="0" destOrd="0" presId="urn:microsoft.com/office/officeart/2005/8/layout/radial1"/>
    <dgm:cxn modelId="{8B714106-2A63-483F-8F93-F3690195EF96}" type="presOf" srcId="{2D3E4915-1096-4784-9148-795D98D1374A}" destId="{F6098400-5082-44EE-9FDE-7A8E0E991D67}" srcOrd="0" destOrd="0" presId="urn:microsoft.com/office/officeart/2005/8/layout/radial1"/>
    <dgm:cxn modelId="{87D4C695-408E-49AC-B5F8-A2AA8EBA8486}" srcId="{2D3E4915-1096-4784-9148-795D98D1374A}" destId="{6C731B1F-F779-409E-8D31-90B793151945}" srcOrd="0" destOrd="0" parTransId="{7AE84ADB-1CF7-49DF-8CC3-92B32DE6BD5D}" sibTransId="{F5131EBE-1ACF-4268-9C0F-140E9EB9B82C}"/>
    <dgm:cxn modelId="{374885F2-66B6-4356-993C-107E9EF78065}" type="presOf" srcId="{3F505F22-42A5-420D-869C-25D87023078A}" destId="{902C6107-B655-4943-BAB7-0A6315AA8187}" srcOrd="0" destOrd="0" presId="urn:microsoft.com/office/officeart/2005/8/layout/radial1"/>
    <dgm:cxn modelId="{E1B39F6C-2863-4FDC-A037-C66E05D8B31A}" type="presOf" srcId="{4EEEF89D-E1B9-4302-B19C-A4DDADE973A0}" destId="{1C88E6AE-2FBD-4FC1-A946-8FA699ABD3E9}" srcOrd="0" destOrd="0" presId="urn:microsoft.com/office/officeart/2005/8/layout/radial1"/>
    <dgm:cxn modelId="{A563FD33-B68D-4F08-81D3-DCF1F72A7D3F}" type="presOf" srcId="{D267EB0A-5EB9-4D0E-B5B2-455CAD6F3D7B}" destId="{513D448F-BA07-4F51-81DA-2F0314B3E8B3}" srcOrd="1" destOrd="0" presId="urn:microsoft.com/office/officeart/2005/8/layout/radial1"/>
    <dgm:cxn modelId="{EC77AF54-FAE7-437E-830C-F23942C24C03}" type="presOf" srcId="{6C731B1F-F779-409E-8D31-90B793151945}" destId="{F65E70F5-9F1C-45B5-A924-0DDD04CBF829}" srcOrd="0" destOrd="0" presId="urn:microsoft.com/office/officeart/2005/8/layout/radial1"/>
    <dgm:cxn modelId="{BFD758CC-B45E-497A-8D60-066B61CDB55A}" type="presParOf" srcId="{F6098400-5082-44EE-9FDE-7A8E0E991D67}" destId="{F65E70F5-9F1C-45B5-A924-0DDD04CBF829}" srcOrd="0" destOrd="0" presId="urn:microsoft.com/office/officeart/2005/8/layout/radial1"/>
    <dgm:cxn modelId="{28961A80-BE41-4EF2-B586-2A10D82E90D4}" type="presParOf" srcId="{F6098400-5082-44EE-9FDE-7A8E0E991D67}" destId="{800E821A-635F-4014-905B-9FFA282E7647}" srcOrd="1" destOrd="0" presId="urn:microsoft.com/office/officeart/2005/8/layout/radial1"/>
    <dgm:cxn modelId="{66F34EC7-1099-44D6-80E7-4790F2A2449E}" type="presParOf" srcId="{800E821A-635F-4014-905B-9FFA282E7647}" destId="{513D448F-BA07-4F51-81DA-2F0314B3E8B3}" srcOrd="0" destOrd="0" presId="urn:microsoft.com/office/officeart/2005/8/layout/radial1"/>
    <dgm:cxn modelId="{81FEA132-14C8-4ABD-AAA0-CA4AD757F234}" type="presParOf" srcId="{F6098400-5082-44EE-9FDE-7A8E0E991D67}" destId="{902C6107-B655-4943-BAB7-0A6315AA8187}" srcOrd="2" destOrd="0" presId="urn:microsoft.com/office/officeart/2005/8/layout/radial1"/>
    <dgm:cxn modelId="{9C58C60F-B4AA-4FD6-B5E1-502DE501232C}" type="presParOf" srcId="{F6098400-5082-44EE-9FDE-7A8E0E991D67}" destId="{63AE03F4-7089-4249-9541-694E1929E2D8}" srcOrd="3" destOrd="0" presId="urn:microsoft.com/office/officeart/2005/8/layout/radial1"/>
    <dgm:cxn modelId="{EEAF9066-6F36-4296-8FCB-FCBBC926EE89}" type="presParOf" srcId="{63AE03F4-7089-4249-9541-694E1929E2D8}" destId="{A7F42FD1-94AB-4196-8153-DBB505CD9AA6}" srcOrd="0" destOrd="0" presId="urn:microsoft.com/office/officeart/2005/8/layout/radial1"/>
    <dgm:cxn modelId="{DDE5BBCB-B1E6-4F48-9DAD-1D16189A15F0}" type="presParOf" srcId="{F6098400-5082-44EE-9FDE-7A8E0E991D67}" destId="{1C88E6AE-2FBD-4FC1-A946-8FA699ABD3E9}" srcOrd="4" destOrd="0" presId="urn:microsoft.com/office/officeart/2005/8/layout/radial1"/>
    <dgm:cxn modelId="{5AE197BA-3E6A-4488-9E44-13BAC97A88FC}" type="presParOf" srcId="{F6098400-5082-44EE-9FDE-7A8E0E991D67}" destId="{8EC1EB26-7649-47BE-BFE2-AE4107E524E5}" srcOrd="5" destOrd="0" presId="urn:microsoft.com/office/officeart/2005/8/layout/radial1"/>
    <dgm:cxn modelId="{C52C5EC6-5D33-49DA-ACAB-F3548558068E}" type="presParOf" srcId="{8EC1EB26-7649-47BE-BFE2-AE4107E524E5}" destId="{C7C2CFC1-5722-4DA8-8F02-9ABD370638BF}" srcOrd="0" destOrd="0" presId="urn:microsoft.com/office/officeart/2005/8/layout/radial1"/>
    <dgm:cxn modelId="{9054029A-B315-43F7-BFD8-F50074010E4F}" type="presParOf" srcId="{F6098400-5082-44EE-9FDE-7A8E0E991D67}" destId="{763EFA7A-1A75-4D25-B9DB-60AB85544FF0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3E4915-1096-4784-9148-795D98D1374A}" type="doc">
      <dgm:prSet loTypeId="urn:microsoft.com/office/officeart/2005/8/layout/radial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731B1F-F779-409E-8D31-90B793151945}">
      <dgm:prSet phldrT="[Text]"/>
      <dgm:spPr/>
      <dgm:t>
        <a:bodyPr/>
        <a:lstStyle/>
        <a:p>
          <a:r>
            <a:rPr lang="en-US" dirty="0" smtClean="0">
              <a:solidFill>
                <a:schemeClr val="accent4">
                  <a:lumMod val="75000"/>
                </a:schemeClr>
              </a:solidFill>
            </a:rPr>
            <a:t>S</a:t>
          </a:r>
          <a:endParaRPr lang="ru-RU" dirty="0">
            <a:solidFill>
              <a:schemeClr val="accent4">
                <a:lumMod val="75000"/>
              </a:schemeClr>
            </a:solidFill>
          </a:endParaRPr>
        </a:p>
      </dgm:t>
    </dgm:pt>
    <dgm:pt modelId="{7AE84ADB-1CF7-49DF-8CC3-92B32DE6BD5D}" type="parTrans" cxnId="{87D4C695-408E-49AC-B5F8-A2AA8EBA8486}">
      <dgm:prSet/>
      <dgm:spPr/>
      <dgm:t>
        <a:bodyPr/>
        <a:lstStyle/>
        <a:p>
          <a:endParaRPr lang="ru-RU"/>
        </a:p>
      </dgm:t>
    </dgm:pt>
    <dgm:pt modelId="{F5131EBE-1ACF-4268-9C0F-140E9EB9B82C}" type="sibTrans" cxnId="{87D4C695-408E-49AC-B5F8-A2AA8EBA8486}">
      <dgm:prSet/>
      <dgm:spPr/>
      <dgm:t>
        <a:bodyPr/>
        <a:lstStyle/>
        <a:p>
          <a:endParaRPr lang="ru-RU"/>
        </a:p>
      </dgm:t>
    </dgm:pt>
    <dgm:pt modelId="{3F505F22-42A5-420D-869C-25D87023078A}">
      <dgm:prSet phldrT="[Text]"/>
      <dgm:spPr/>
      <dgm:t>
        <a:bodyPr/>
        <a:lstStyle/>
        <a:p>
          <a:r>
            <a:rPr lang="en-US" dirty="0" smtClean="0"/>
            <a:t>A</a:t>
          </a:r>
          <a:endParaRPr lang="ru-RU" dirty="0"/>
        </a:p>
      </dgm:t>
    </dgm:pt>
    <dgm:pt modelId="{D267EB0A-5EB9-4D0E-B5B2-455CAD6F3D7B}" type="parTrans" cxnId="{6D61F54E-78F0-492F-876F-3FE5E635F186}">
      <dgm:prSet/>
      <dgm:spPr/>
      <dgm:t>
        <a:bodyPr/>
        <a:lstStyle/>
        <a:p>
          <a:endParaRPr lang="ru-RU"/>
        </a:p>
      </dgm:t>
    </dgm:pt>
    <dgm:pt modelId="{41D1650F-EB68-415C-A661-60B0C817854D}" type="sibTrans" cxnId="{6D61F54E-78F0-492F-876F-3FE5E635F186}">
      <dgm:prSet/>
      <dgm:spPr/>
      <dgm:t>
        <a:bodyPr/>
        <a:lstStyle/>
        <a:p>
          <a:endParaRPr lang="ru-RU"/>
        </a:p>
      </dgm:t>
    </dgm:pt>
    <dgm:pt modelId="{4EEEF89D-E1B9-4302-B19C-A4DDADE973A0}">
      <dgm:prSet phldrT="[Text]"/>
      <dgm:spPr/>
      <dgm:t>
        <a:bodyPr/>
        <a:lstStyle/>
        <a:p>
          <a:r>
            <a:rPr lang="en-US" dirty="0" smtClean="0"/>
            <a:t>B</a:t>
          </a:r>
          <a:endParaRPr lang="ru-RU" dirty="0"/>
        </a:p>
      </dgm:t>
    </dgm:pt>
    <dgm:pt modelId="{CA3908F4-2ADF-4FEC-8251-DBB44C1EBC27}" type="parTrans" cxnId="{931AF95A-0E41-4482-8953-015A4A4023E5}">
      <dgm:prSet/>
      <dgm:spPr/>
      <dgm:t>
        <a:bodyPr/>
        <a:lstStyle/>
        <a:p>
          <a:endParaRPr lang="ru-RU"/>
        </a:p>
      </dgm:t>
    </dgm:pt>
    <dgm:pt modelId="{BC218C78-5EB6-4AA7-B71E-8A1B0D59944B}" type="sibTrans" cxnId="{931AF95A-0E41-4482-8953-015A4A4023E5}">
      <dgm:prSet/>
      <dgm:spPr/>
      <dgm:t>
        <a:bodyPr/>
        <a:lstStyle/>
        <a:p>
          <a:endParaRPr lang="ru-RU"/>
        </a:p>
      </dgm:t>
    </dgm:pt>
    <dgm:pt modelId="{F4249A34-F048-4778-A3E6-4F711E9ABA21}">
      <dgm:prSet phldrT="[Text]"/>
      <dgm:spPr/>
      <dgm:t>
        <a:bodyPr/>
        <a:lstStyle/>
        <a:p>
          <a:r>
            <a:rPr lang="en-US" dirty="0" smtClean="0"/>
            <a:t>+</a:t>
          </a:r>
          <a:endParaRPr lang="ru-RU" dirty="0"/>
        </a:p>
      </dgm:t>
    </dgm:pt>
    <dgm:pt modelId="{62A22168-B6D4-441A-A1D8-D6A70BD2BFFF}" type="parTrans" cxnId="{21E1BD0E-9372-4F6A-997D-4E18BCBABB57}">
      <dgm:prSet/>
      <dgm:spPr/>
      <dgm:t>
        <a:bodyPr/>
        <a:lstStyle/>
        <a:p>
          <a:endParaRPr lang="ru-RU"/>
        </a:p>
      </dgm:t>
    </dgm:pt>
    <dgm:pt modelId="{AF4C40FB-CE49-48F5-BD16-9B6F67AB8B4F}" type="sibTrans" cxnId="{21E1BD0E-9372-4F6A-997D-4E18BCBABB57}">
      <dgm:prSet/>
      <dgm:spPr/>
      <dgm:t>
        <a:bodyPr/>
        <a:lstStyle/>
        <a:p>
          <a:endParaRPr lang="ru-RU"/>
        </a:p>
      </dgm:t>
    </dgm:pt>
    <dgm:pt modelId="{F6098400-5082-44EE-9FDE-7A8E0E991D67}" type="pres">
      <dgm:prSet presAssocID="{2D3E4915-1096-4784-9148-795D98D1374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5E70F5-9F1C-45B5-A924-0DDD04CBF829}" type="pres">
      <dgm:prSet presAssocID="{6C731B1F-F779-409E-8D31-90B793151945}" presName="centerShape" presStyleLbl="node0" presStyleIdx="0" presStyleCnt="1" custScaleX="57087" custScaleY="54423" custLinFactNeighborX="-853" custLinFactNeighborY="-16837"/>
      <dgm:spPr/>
      <dgm:t>
        <a:bodyPr/>
        <a:lstStyle/>
        <a:p>
          <a:endParaRPr lang="ru-RU"/>
        </a:p>
      </dgm:t>
    </dgm:pt>
    <dgm:pt modelId="{800E821A-635F-4014-905B-9FFA282E7647}" type="pres">
      <dgm:prSet presAssocID="{D267EB0A-5EB9-4D0E-B5B2-455CAD6F3D7B}" presName="Name9" presStyleLbl="parChTrans1D2" presStyleIdx="0" presStyleCnt="3"/>
      <dgm:spPr/>
      <dgm:t>
        <a:bodyPr/>
        <a:lstStyle/>
        <a:p>
          <a:endParaRPr lang="ru-RU"/>
        </a:p>
      </dgm:t>
    </dgm:pt>
    <dgm:pt modelId="{513D448F-BA07-4F51-81DA-2F0314B3E8B3}" type="pres">
      <dgm:prSet presAssocID="{D267EB0A-5EB9-4D0E-B5B2-455CAD6F3D7B}" presName="connTx" presStyleLbl="parChTrans1D2" presStyleIdx="0" presStyleCnt="3"/>
      <dgm:spPr/>
      <dgm:t>
        <a:bodyPr/>
        <a:lstStyle/>
        <a:p>
          <a:endParaRPr lang="ru-RU"/>
        </a:p>
      </dgm:t>
    </dgm:pt>
    <dgm:pt modelId="{902C6107-B655-4943-BAB7-0A6315AA8187}" type="pres">
      <dgm:prSet presAssocID="{3F505F22-42A5-420D-869C-25D87023078A}" presName="node" presStyleLbl="node1" presStyleIdx="0" presStyleCnt="3" custScaleX="53727" custScaleY="54002" custRadScaleRad="72590" custRadScaleInc="-205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E03F4-7089-4249-9541-694E1929E2D8}" type="pres">
      <dgm:prSet presAssocID="{CA3908F4-2ADF-4FEC-8251-DBB44C1EBC27}" presName="Name9" presStyleLbl="parChTrans1D2" presStyleIdx="1" presStyleCnt="3"/>
      <dgm:spPr/>
      <dgm:t>
        <a:bodyPr/>
        <a:lstStyle/>
        <a:p>
          <a:endParaRPr lang="ru-RU"/>
        </a:p>
      </dgm:t>
    </dgm:pt>
    <dgm:pt modelId="{A7F42FD1-94AB-4196-8153-DBB505CD9AA6}" type="pres">
      <dgm:prSet presAssocID="{CA3908F4-2ADF-4FEC-8251-DBB44C1EBC27}" presName="connTx" presStyleLbl="parChTrans1D2" presStyleIdx="1" presStyleCnt="3"/>
      <dgm:spPr/>
      <dgm:t>
        <a:bodyPr/>
        <a:lstStyle/>
        <a:p>
          <a:endParaRPr lang="ru-RU"/>
        </a:p>
      </dgm:t>
    </dgm:pt>
    <dgm:pt modelId="{1C88E6AE-2FBD-4FC1-A946-8FA699ABD3E9}" type="pres">
      <dgm:prSet presAssocID="{4EEEF89D-E1B9-4302-B19C-A4DDADE973A0}" presName="node" presStyleLbl="node1" presStyleIdx="1" presStyleCnt="3" custScaleX="56901" custScaleY="54928" custRadScaleRad="76183" custRadScaleInc="2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C1EB26-7649-47BE-BFE2-AE4107E524E5}" type="pres">
      <dgm:prSet presAssocID="{62A22168-B6D4-441A-A1D8-D6A70BD2BFFF}" presName="Name9" presStyleLbl="parChTrans1D2" presStyleIdx="2" presStyleCnt="3"/>
      <dgm:spPr/>
      <dgm:t>
        <a:bodyPr/>
        <a:lstStyle/>
        <a:p>
          <a:endParaRPr lang="ru-RU"/>
        </a:p>
      </dgm:t>
    </dgm:pt>
    <dgm:pt modelId="{C7C2CFC1-5722-4DA8-8F02-9ABD370638BF}" type="pres">
      <dgm:prSet presAssocID="{62A22168-B6D4-441A-A1D8-D6A70BD2BFFF}" presName="connTx" presStyleLbl="parChTrans1D2" presStyleIdx="2" presStyleCnt="3"/>
      <dgm:spPr/>
      <dgm:t>
        <a:bodyPr/>
        <a:lstStyle/>
        <a:p>
          <a:endParaRPr lang="ru-RU"/>
        </a:p>
      </dgm:t>
    </dgm:pt>
    <dgm:pt modelId="{763EFA7A-1A75-4D25-B9DB-60AB85544FF0}" type="pres">
      <dgm:prSet presAssocID="{F4249A34-F048-4778-A3E6-4F711E9ABA21}" presName="node" presStyleLbl="node1" presStyleIdx="2" presStyleCnt="3" custScaleX="59488" custScaleY="56230" custRadScaleRad="40715" custRadScaleInc="-108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F8E39B-3073-4B28-9541-553BF2F69787}" type="presOf" srcId="{62A22168-B6D4-441A-A1D8-D6A70BD2BFFF}" destId="{8EC1EB26-7649-47BE-BFE2-AE4107E524E5}" srcOrd="0" destOrd="0" presId="urn:microsoft.com/office/officeart/2005/8/layout/radial1"/>
    <dgm:cxn modelId="{6D61F54E-78F0-492F-876F-3FE5E635F186}" srcId="{6C731B1F-F779-409E-8D31-90B793151945}" destId="{3F505F22-42A5-420D-869C-25D87023078A}" srcOrd="0" destOrd="0" parTransId="{D267EB0A-5EB9-4D0E-B5B2-455CAD6F3D7B}" sibTransId="{41D1650F-EB68-415C-A661-60B0C817854D}"/>
    <dgm:cxn modelId="{3169108D-7BB9-4020-B3F5-BBA32ACC055E}" type="presOf" srcId="{F4249A34-F048-4778-A3E6-4F711E9ABA21}" destId="{763EFA7A-1A75-4D25-B9DB-60AB85544FF0}" srcOrd="0" destOrd="0" presId="urn:microsoft.com/office/officeart/2005/8/layout/radial1"/>
    <dgm:cxn modelId="{05DC9A28-42CF-4490-A1DC-F050482FF1BE}" type="presOf" srcId="{6C731B1F-F779-409E-8D31-90B793151945}" destId="{F65E70F5-9F1C-45B5-A924-0DDD04CBF829}" srcOrd="0" destOrd="0" presId="urn:microsoft.com/office/officeart/2005/8/layout/radial1"/>
    <dgm:cxn modelId="{21E1BD0E-9372-4F6A-997D-4E18BCBABB57}" srcId="{6C731B1F-F779-409E-8D31-90B793151945}" destId="{F4249A34-F048-4778-A3E6-4F711E9ABA21}" srcOrd="2" destOrd="0" parTransId="{62A22168-B6D4-441A-A1D8-D6A70BD2BFFF}" sibTransId="{AF4C40FB-CE49-48F5-BD16-9B6F67AB8B4F}"/>
    <dgm:cxn modelId="{6F2AD0CE-6F8D-4DB6-8AAC-3FAE86497DC1}" type="presOf" srcId="{CA3908F4-2ADF-4FEC-8251-DBB44C1EBC27}" destId="{A7F42FD1-94AB-4196-8153-DBB505CD9AA6}" srcOrd="1" destOrd="0" presId="urn:microsoft.com/office/officeart/2005/8/layout/radial1"/>
    <dgm:cxn modelId="{1F1EE909-7685-457D-8BE3-84D99D23E103}" type="presOf" srcId="{2D3E4915-1096-4784-9148-795D98D1374A}" destId="{F6098400-5082-44EE-9FDE-7A8E0E991D67}" srcOrd="0" destOrd="0" presId="urn:microsoft.com/office/officeart/2005/8/layout/radial1"/>
    <dgm:cxn modelId="{C8866680-67FB-4A7A-9514-ABC3D421082E}" type="presOf" srcId="{4EEEF89D-E1B9-4302-B19C-A4DDADE973A0}" destId="{1C88E6AE-2FBD-4FC1-A946-8FA699ABD3E9}" srcOrd="0" destOrd="0" presId="urn:microsoft.com/office/officeart/2005/8/layout/radial1"/>
    <dgm:cxn modelId="{A22047AA-00F3-455F-8E72-B34E5FC84F7E}" type="presOf" srcId="{62A22168-B6D4-441A-A1D8-D6A70BD2BFFF}" destId="{C7C2CFC1-5722-4DA8-8F02-9ABD370638BF}" srcOrd="1" destOrd="0" presId="urn:microsoft.com/office/officeart/2005/8/layout/radial1"/>
    <dgm:cxn modelId="{931AF95A-0E41-4482-8953-015A4A4023E5}" srcId="{6C731B1F-F779-409E-8D31-90B793151945}" destId="{4EEEF89D-E1B9-4302-B19C-A4DDADE973A0}" srcOrd="1" destOrd="0" parTransId="{CA3908F4-2ADF-4FEC-8251-DBB44C1EBC27}" sibTransId="{BC218C78-5EB6-4AA7-B71E-8A1B0D59944B}"/>
    <dgm:cxn modelId="{2EBF5B1E-3A3E-42C5-B22B-663DFCA56371}" type="presOf" srcId="{D267EB0A-5EB9-4D0E-B5B2-455CAD6F3D7B}" destId="{513D448F-BA07-4F51-81DA-2F0314B3E8B3}" srcOrd="1" destOrd="0" presId="urn:microsoft.com/office/officeart/2005/8/layout/radial1"/>
    <dgm:cxn modelId="{E1AE7657-444C-4108-87C9-44A3428A5597}" type="presOf" srcId="{3F505F22-42A5-420D-869C-25D87023078A}" destId="{902C6107-B655-4943-BAB7-0A6315AA8187}" srcOrd="0" destOrd="0" presId="urn:microsoft.com/office/officeart/2005/8/layout/radial1"/>
    <dgm:cxn modelId="{87D4C695-408E-49AC-B5F8-A2AA8EBA8486}" srcId="{2D3E4915-1096-4784-9148-795D98D1374A}" destId="{6C731B1F-F779-409E-8D31-90B793151945}" srcOrd="0" destOrd="0" parTransId="{7AE84ADB-1CF7-49DF-8CC3-92B32DE6BD5D}" sibTransId="{F5131EBE-1ACF-4268-9C0F-140E9EB9B82C}"/>
    <dgm:cxn modelId="{A3C0B7D3-C5D8-4684-A81A-342DAE8EB901}" type="presOf" srcId="{D267EB0A-5EB9-4D0E-B5B2-455CAD6F3D7B}" destId="{800E821A-635F-4014-905B-9FFA282E7647}" srcOrd="0" destOrd="0" presId="urn:microsoft.com/office/officeart/2005/8/layout/radial1"/>
    <dgm:cxn modelId="{9C7CC71F-787A-41FA-A995-659E26A33C7B}" type="presOf" srcId="{CA3908F4-2ADF-4FEC-8251-DBB44C1EBC27}" destId="{63AE03F4-7089-4249-9541-694E1929E2D8}" srcOrd="0" destOrd="0" presId="urn:microsoft.com/office/officeart/2005/8/layout/radial1"/>
    <dgm:cxn modelId="{6E7519D9-52C7-4661-A10B-EDC8817EFFB4}" type="presParOf" srcId="{F6098400-5082-44EE-9FDE-7A8E0E991D67}" destId="{F65E70F5-9F1C-45B5-A924-0DDD04CBF829}" srcOrd="0" destOrd="0" presId="urn:microsoft.com/office/officeart/2005/8/layout/radial1"/>
    <dgm:cxn modelId="{A109A647-BB5C-49D4-8ED2-4740EA21A01A}" type="presParOf" srcId="{F6098400-5082-44EE-9FDE-7A8E0E991D67}" destId="{800E821A-635F-4014-905B-9FFA282E7647}" srcOrd="1" destOrd="0" presId="urn:microsoft.com/office/officeart/2005/8/layout/radial1"/>
    <dgm:cxn modelId="{8E758433-87D8-473B-9F42-254154AB9AB6}" type="presParOf" srcId="{800E821A-635F-4014-905B-9FFA282E7647}" destId="{513D448F-BA07-4F51-81DA-2F0314B3E8B3}" srcOrd="0" destOrd="0" presId="urn:microsoft.com/office/officeart/2005/8/layout/radial1"/>
    <dgm:cxn modelId="{BF9BE2DD-A352-4DA0-8DE6-9E0130D2774F}" type="presParOf" srcId="{F6098400-5082-44EE-9FDE-7A8E0E991D67}" destId="{902C6107-B655-4943-BAB7-0A6315AA8187}" srcOrd="2" destOrd="0" presId="urn:microsoft.com/office/officeart/2005/8/layout/radial1"/>
    <dgm:cxn modelId="{AE59F3FF-1B78-493A-98EF-8E5952E162CE}" type="presParOf" srcId="{F6098400-5082-44EE-9FDE-7A8E0E991D67}" destId="{63AE03F4-7089-4249-9541-694E1929E2D8}" srcOrd="3" destOrd="0" presId="urn:microsoft.com/office/officeart/2005/8/layout/radial1"/>
    <dgm:cxn modelId="{0D8E5DA0-5330-4665-A55B-4C6FC4DD6F88}" type="presParOf" srcId="{63AE03F4-7089-4249-9541-694E1929E2D8}" destId="{A7F42FD1-94AB-4196-8153-DBB505CD9AA6}" srcOrd="0" destOrd="0" presId="urn:microsoft.com/office/officeart/2005/8/layout/radial1"/>
    <dgm:cxn modelId="{381FF0BC-B095-4198-B036-0772B2A768EA}" type="presParOf" srcId="{F6098400-5082-44EE-9FDE-7A8E0E991D67}" destId="{1C88E6AE-2FBD-4FC1-A946-8FA699ABD3E9}" srcOrd="4" destOrd="0" presId="urn:microsoft.com/office/officeart/2005/8/layout/radial1"/>
    <dgm:cxn modelId="{CF090A7A-4F43-4F19-A594-58C28F48262C}" type="presParOf" srcId="{F6098400-5082-44EE-9FDE-7A8E0E991D67}" destId="{8EC1EB26-7649-47BE-BFE2-AE4107E524E5}" srcOrd="5" destOrd="0" presId="urn:microsoft.com/office/officeart/2005/8/layout/radial1"/>
    <dgm:cxn modelId="{A409A96E-A1EE-4A36-822E-380E04123383}" type="presParOf" srcId="{8EC1EB26-7649-47BE-BFE2-AE4107E524E5}" destId="{C7C2CFC1-5722-4DA8-8F02-9ABD370638BF}" srcOrd="0" destOrd="0" presId="urn:microsoft.com/office/officeart/2005/8/layout/radial1"/>
    <dgm:cxn modelId="{DFE34BB1-4164-4D32-AA23-A7BBFFE5A225}" type="presParOf" srcId="{F6098400-5082-44EE-9FDE-7A8E0E991D67}" destId="{763EFA7A-1A75-4D25-B9DB-60AB85544FF0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23A90-2BDA-46DB-A7F5-BB36164E0967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A7DC0-35C1-4DEF-B5DC-3009BC952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192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F368-2CE4-46D6-937F-03780A72D3B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728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Поведінка кінцевого автомату визначається також його системою команд, в якій кожна команда записується у вигляді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→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що означає «зі стану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 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символу а перейти у стан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uk-U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A7DC0-35C1-4DEF-B5DC-3009BC9522A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813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A7DC0-35C1-4DEF-B5DC-3009BC9522A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77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-9525" y="2708275"/>
            <a:ext cx="9183688" cy="1501775"/>
            <a:chOff x="-23" y="1319"/>
            <a:chExt cx="5799" cy="946"/>
          </a:xfrm>
        </p:grpSpPr>
        <p:sp>
          <p:nvSpPr>
            <p:cNvPr id="3090" name="Freeform 18"/>
            <p:cNvSpPr>
              <a:spLocks/>
            </p:cNvSpPr>
            <p:nvPr/>
          </p:nvSpPr>
          <p:spPr bwMode="gray">
            <a:xfrm>
              <a:off x="-20" y="1319"/>
              <a:ext cx="5779" cy="946"/>
            </a:xfrm>
            <a:custGeom>
              <a:avLst/>
              <a:gdLst>
                <a:gd name="T0" fmla="*/ 6 w 5779"/>
                <a:gd name="T1" fmla="*/ 454 h 946"/>
                <a:gd name="T2" fmla="*/ 355 w 5779"/>
                <a:gd name="T3" fmla="*/ 454 h 946"/>
                <a:gd name="T4" fmla="*/ 757 w 5779"/>
                <a:gd name="T5" fmla="*/ 1 h 946"/>
                <a:gd name="T6" fmla="*/ 2511 w 5779"/>
                <a:gd name="T7" fmla="*/ 0 h 946"/>
                <a:gd name="T8" fmla="*/ 2646 w 5779"/>
                <a:gd name="T9" fmla="*/ 144 h 946"/>
                <a:gd name="T10" fmla="*/ 5779 w 5779"/>
                <a:gd name="T11" fmla="*/ 137 h 946"/>
                <a:gd name="T12" fmla="*/ 5779 w 5779"/>
                <a:gd name="T13" fmla="*/ 772 h 946"/>
                <a:gd name="T14" fmla="*/ 2899 w 5779"/>
                <a:gd name="T15" fmla="*/ 765 h 946"/>
                <a:gd name="T16" fmla="*/ 2757 w 5779"/>
                <a:gd name="T17" fmla="*/ 946 h 946"/>
                <a:gd name="T18" fmla="*/ 1883 w 5779"/>
                <a:gd name="T19" fmla="*/ 946 h 946"/>
                <a:gd name="T20" fmla="*/ 1663 w 5779"/>
                <a:gd name="T21" fmla="*/ 687 h 946"/>
                <a:gd name="T22" fmla="*/ 0 w 5779"/>
                <a:gd name="T23" fmla="*/ 687 h 946"/>
                <a:gd name="T24" fmla="*/ 35 w 5779"/>
                <a:gd name="T25" fmla="*/ 480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77251" dir="4832261" algn="ctr" rotWithShape="0">
                <a:srgbClr val="000066">
                  <a:alpha val="1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1" name="Freeform 19" descr="01_img(Global Digtal Desigm(imageState)"/>
            <p:cNvSpPr>
              <a:spLocks/>
            </p:cNvSpPr>
            <p:nvPr/>
          </p:nvSpPr>
          <p:spPr bwMode="gray">
            <a:xfrm>
              <a:off x="-23" y="1344"/>
              <a:ext cx="5799" cy="895"/>
            </a:xfrm>
            <a:custGeom>
              <a:avLst/>
              <a:gdLst>
                <a:gd name="T0" fmla="*/ 0 w 5799"/>
                <a:gd name="T1" fmla="*/ 455 h 895"/>
                <a:gd name="T2" fmla="*/ 369 w 5799"/>
                <a:gd name="T3" fmla="*/ 454 h 895"/>
                <a:gd name="T4" fmla="*/ 776 w 5799"/>
                <a:gd name="T5" fmla="*/ 0 h 895"/>
                <a:gd name="T6" fmla="*/ 2496 w 5799"/>
                <a:gd name="T7" fmla="*/ 0 h 895"/>
                <a:gd name="T8" fmla="*/ 2632 w 5799"/>
                <a:gd name="T9" fmla="*/ 136 h 895"/>
                <a:gd name="T10" fmla="*/ 5799 w 5799"/>
                <a:gd name="T11" fmla="*/ 136 h 895"/>
                <a:gd name="T12" fmla="*/ 5788 w 5799"/>
                <a:gd name="T13" fmla="*/ 727 h 895"/>
                <a:gd name="T14" fmla="*/ 2883 w 5799"/>
                <a:gd name="T15" fmla="*/ 708 h 895"/>
                <a:gd name="T16" fmla="*/ 2747 w 5799"/>
                <a:gd name="T17" fmla="*/ 895 h 895"/>
                <a:gd name="T18" fmla="*/ 1899 w 5799"/>
                <a:gd name="T19" fmla="*/ 895 h 895"/>
                <a:gd name="T20" fmla="*/ 1681 w 5799"/>
                <a:gd name="T21" fmla="*/ 635 h 895"/>
                <a:gd name="T22" fmla="*/ 7 w 5799"/>
                <a:gd name="T23" fmla="*/ 635 h 895"/>
                <a:gd name="T24" fmla="*/ 7 w 5799"/>
                <a:gd name="T25" fmla="*/ 454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latin typeface="Verdana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11188" y="1700213"/>
            <a:ext cx="8137525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ko-KR" noProof="0" smtClean="0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A6A7F4-1346-4AA7-BD87-CED6CCBB899D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8CA5642-390D-49D1-940E-83E79EEFD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9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900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900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A6A7F4-1346-4AA7-BD87-CED6CCBB899D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8CA5642-390D-49D1-940E-83E79EEFD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792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78486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513715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010400" y="2889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5FA6A7F4-1346-4AA7-BD87-CED6CCBB899D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8CA5642-390D-49D1-940E-83E79EEFD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708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A6A7F4-1346-4AA7-BD87-CED6CCBB899D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8CA5642-390D-49D1-940E-83E79EEFD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735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A6A7F4-1346-4AA7-BD87-CED6CCBB899D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8CA5642-390D-49D1-940E-83E79EEFD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817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A6A7F4-1346-4AA7-BD87-CED6CCBB899D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8CA5642-390D-49D1-940E-83E79EEFD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79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A6A7F4-1346-4AA7-BD87-CED6CCBB899D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8CA5642-390D-49D1-940E-83E79EEFD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62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A6A7F4-1346-4AA7-BD87-CED6CCBB899D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8CA5642-390D-49D1-940E-83E79EEFD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741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A6A7F4-1346-4AA7-BD87-CED6CCBB899D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8CA5642-390D-49D1-940E-83E79EEFD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839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A6A7F4-1346-4AA7-BD87-CED6CCBB899D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8CA5642-390D-49D1-940E-83E79EEFD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152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A6A7F4-1346-4AA7-BD87-CED6CCBB899D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8CA5642-390D-49D1-940E-83E79EEFD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54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2889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j-lt"/>
              </a:defRPr>
            </a:lvl1pPr>
          </a:lstStyle>
          <a:p>
            <a:fld id="{5FA6A7F4-1346-4AA7-BD87-CED6CCBB899D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4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Модуль 4 Лекція 5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uk-UA" dirty="0" smtClean="0"/>
              <a:t>Теорія обчислень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568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314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Нехай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 – автомат з алфавітом А = {</a:t>
            </a:r>
            <a:r>
              <a:rPr lang="en-US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}, множиною станів 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{</a:t>
            </a:r>
            <a:r>
              <a:rPr lang="en-US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6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600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6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}, а функція 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задана </a:t>
            </a: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таблицею</a:t>
            </a:r>
          </a:p>
          <a:p>
            <a:pPr algn="just"/>
            <a:endParaRPr lang="uk-UA" sz="2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Припустимо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що автомат «читає» букву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за якою слідують букви </a:t>
            </a:r>
            <a:r>
              <a:rPr lang="en-US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Оскільки автомат починає функціонування в стані </a:t>
            </a:r>
            <a:r>
              <a:rPr lang="en-US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6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то і перша буква, яку він читає –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6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6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тому тепер автомат знаходиться в стані </a:t>
            </a:r>
            <a:r>
              <a:rPr lang="en-US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6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Наступний стан 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6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6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6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600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 т.д.</a:t>
            </a:r>
            <a:endParaRPr lang="ru-RU" sz="2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949356"/>
              </p:ext>
            </p:extLst>
          </p:nvPr>
        </p:nvGraphicFramePr>
        <p:xfrm>
          <a:off x="3491880" y="1700809"/>
          <a:ext cx="2448271" cy="144015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91495"/>
                <a:gridCol w="651646"/>
                <a:gridCol w="652565"/>
                <a:gridCol w="652565"/>
              </a:tblGrid>
              <a:tr h="480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</a:t>
                      </a:r>
                      <a:r>
                        <a:rPr lang="uk-UA" sz="2000" baseline="-25000">
                          <a:effectLst/>
                        </a:rPr>
                        <a:t>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</a:t>
                      </a:r>
                      <a:r>
                        <a:rPr lang="uk-UA" sz="2000" baseline="-25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</a:t>
                      </a:r>
                      <a:r>
                        <a:rPr lang="uk-UA" sz="2000" baseline="-25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0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</a:t>
                      </a:r>
                      <a:r>
                        <a:rPr lang="uk-UA" sz="2000" baseline="-25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</a:t>
                      </a:r>
                      <a:r>
                        <a:rPr lang="uk-UA" sz="2000" baseline="-25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</a:t>
                      </a:r>
                      <a:r>
                        <a:rPr lang="uk-UA" sz="2000" baseline="-25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0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</a:t>
                      </a:r>
                      <a:r>
                        <a:rPr lang="uk-UA" sz="2000" baseline="-250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</a:t>
                      </a:r>
                      <a:r>
                        <a:rPr lang="uk-UA" sz="2000" baseline="-250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</a:t>
                      </a:r>
                      <a:r>
                        <a:rPr lang="uk-UA" sz="2000" baseline="-25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2694" y="6446439"/>
            <a:ext cx="4210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5. Теорія обчислень. Слайд 10 з 22</a:t>
            </a:r>
            <a:endParaRPr lang="ru-RU" sz="1600" dirty="0"/>
          </a:p>
        </p:txBody>
      </p:sp>
      <p:grpSp>
        <p:nvGrpSpPr>
          <p:cNvPr id="10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11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Action Button: Custom 21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6" name="Picture 74" descr="3D_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2" y="476672"/>
            <a:ext cx="669033" cy="4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5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31495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Автомат можна зобразити графічно за допомогою діаграми станів, яка являє собою орієнтований граф, у якого стани представлені вершинами, а орієнтовані ребра помічені буквами з алфавіту А.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258" y="2132856"/>
            <a:ext cx="2560320" cy="2083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972" y="4675237"/>
            <a:ext cx="1264285" cy="78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109" y="4437112"/>
            <a:ext cx="1017905" cy="10255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772827" y="5564709"/>
            <a:ext cx="23305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початковий стан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94838" y="5557882"/>
            <a:ext cx="2215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фінальний стан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694" y="6446439"/>
            <a:ext cx="4195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5. Теорія обчислень. Слайд 11 з 22</a:t>
            </a:r>
            <a:endParaRPr lang="ru-RU" sz="1600" dirty="0"/>
          </a:p>
        </p:txBody>
      </p:sp>
      <p:grpSp>
        <p:nvGrpSpPr>
          <p:cNvPr id="10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11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Action Button: Custom 21">
              <a:hlinkClick r:id="rId5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560125"/>
              </p:ext>
            </p:extLst>
          </p:nvPr>
        </p:nvGraphicFramePr>
        <p:xfrm>
          <a:off x="1187624" y="2454493"/>
          <a:ext cx="2448271" cy="144015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91495"/>
                <a:gridCol w="651646"/>
                <a:gridCol w="652565"/>
                <a:gridCol w="652565"/>
              </a:tblGrid>
              <a:tr h="480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</a:t>
                      </a:r>
                      <a:r>
                        <a:rPr lang="uk-UA" sz="2000" baseline="-25000">
                          <a:effectLst/>
                        </a:rPr>
                        <a:t>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</a:t>
                      </a:r>
                      <a:r>
                        <a:rPr lang="uk-UA" sz="2000" baseline="-25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</a:t>
                      </a:r>
                      <a:r>
                        <a:rPr lang="uk-UA" sz="2000" baseline="-25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0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</a:t>
                      </a:r>
                      <a:r>
                        <a:rPr lang="uk-UA" sz="2000" baseline="-25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</a:t>
                      </a:r>
                      <a:r>
                        <a:rPr lang="uk-UA" sz="2000" baseline="-25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</a:t>
                      </a:r>
                      <a:r>
                        <a:rPr lang="uk-UA" sz="2000" baseline="-25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0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</a:t>
                      </a:r>
                      <a:r>
                        <a:rPr lang="uk-UA" sz="2000" baseline="-250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</a:t>
                      </a:r>
                      <a:r>
                        <a:rPr lang="uk-UA" sz="2000" baseline="-250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</a:t>
                      </a:r>
                      <a:r>
                        <a:rPr lang="uk-UA" sz="2000" baseline="-25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332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59487"/>
          </a:xfrm>
        </p:spPr>
        <p:txBody>
          <a:bodyPr/>
          <a:lstStyle/>
          <a:p>
            <a:pPr marL="0" indent="0" algn="just">
              <a:buNone/>
            </a:pP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Розглянемо автомат</a:t>
            </a:r>
          </a:p>
          <a:p>
            <a:pPr algn="just"/>
            <a:endParaRPr lang="uk-UA" sz="2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Очевидно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що автомат допускає слово 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bb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Автомат читає </a:t>
            </a:r>
            <a:r>
              <a:rPr lang="en-US" sz="26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aababaaa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baabab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baaab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babaaa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aabaabaa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 може фактично прочитати будь-яке слово мови, заданої регулярним виразом </a:t>
            </a:r>
            <a:r>
              <a:rPr lang="en-US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uk-UA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uk-UA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0"/>
            <a:ext cx="5256584" cy="20763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12694" y="6446439"/>
            <a:ext cx="4210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5. Теорія обчислень. Слайд 12 з 22</a:t>
            </a:r>
            <a:endParaRPr lang="ru-RU" sz="1600" dirty="0"/>
          </a:p>
        </p:txBody>
      </p:sp>
      <p:grpSp>
        <p:nvGrpSpPr>
          <p:cNvPr id="6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7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Action Button: Custom 21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2" name="Picture 74" descr="3D_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" y="548680"/>
            <a:ext cx="669033" cy="4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46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03503"/>
          </a:xfrm>
        </p:spPr>
        <p:txBody>
          <a:bodyPr/>
          <a:lstStyle/>
          <a:p>
            <a:pPr marL="0" indent="0" algn="just">
              <a:buNone/>
            </a:pP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Автомати називаються </a:t>
            </a:r>
            <a:r>
              <a:rPr lang="uk-UA" sz="2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детермінованими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якщо в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будь-якому стані і для будь-якого значення з алфавіту, який подається в автомат для читання, існує один і тільки один стан.</a:t>
            </a:r>
            <a:endParaRPr lang="ru-RU" sz="2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ТЕОРЕМА 20.1.</a:t>
            </a: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кожного не детермінованого автомату існує еквівалентний детермінований автомат, який допускає ту ж саму мову.</a:t>
            </a:r>
            <a:endParaRPr lang="ru-RU" sz="2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2694" y="6446439"/>
            <a:ext cx="4210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5. Теорія обчислень. Слайд 13 з 22</a:t>
            </a:r>
            <a:endParaRPr lang="ru-RU" sz="1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2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1" name="Picture 46" descr="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6" y="548680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"/>
          <p:cNvSpPr txBox="1"/>
          <p:nvPr/>
        </p:nvSpPr>
        <p:spPr>
          <a:xfrm>
            <a:off x="-97556" y="1988840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2369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2656"/>
                <a:ext cx="8229600" cy="6147519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uk-UA" sz="24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Процедура побудови детермінованого автомату з не детермінованого</a:t>
                </a:r>
                <a:endParaRPr lang="ru-RU" sz="24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457200" lvl="0" indent="-457200" algn="just">
                  <a:buFont typeface="+mj-lt"/>
                  <a:buAutoNum type="arabicPeriod"/>
                </a:pP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Почати з начального стану не детермінованого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автомату.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457200" lvl="0" indent="-457200" algn="just">
                  <a:buFont typeface="+mj-lt"/>
                  <a:buAutoNum type="arabicPeriod"/>
                </a:pP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Для кожного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∈</m:t>
                    </m:r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побудувати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і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-стрілку з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у множину всіх станів таким чином, що є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і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-стрілка з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в цей стан.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457200" lvl="0" indent="-457200" algn="just">
                  <a:buFont typeface="+mj-lt"/>
                  <a:buAutoNum type="arabicPeriod"/>
                </a:pP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Для кожного побудованого стану </a:t>
                </a:r>
                <a:r>
                  <a:rPr lang="en-US" sz="24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2400" baseline="-250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і для кожного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∈</m:t>
                    </m:r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побудувати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і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-стрілку з </a:t>
                </a:r>
                <a:r>
                  <a:rPr lang="en-US" sz="24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2400" baseline="-250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в множину всіх таких станів, що існує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і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-стрілка з елемента множини </a:t>
                </a:r>
                <a:r>
                  <a:rPr lang="en-US" sz="24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2400" baseline="-250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у цей стан.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457200" lvl="0" indent="-457200" algn="just">
                  <a:buFont typeface="+mj-lt"/>
                  <a:buAutoNum type="arabicPeriod"/>
                </a:pP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Продовжувати процес доти, доки є можливість створювати нові стани.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457200" lvl="0" indent="-457200" algn="just">
                  <a:buFont typeface="+mj-lt"/>
                  <a:buAutoNum type="arabicPeriod"/>
                </a:pP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Перетворити всі множини станів </a:t>
                </a:r>
                <a:r>
                  <a:rPr lang="en-US" sz="24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2400" baseline="-250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що містять елемент фінальної множини не детермінованого автомату, в фінальний стан.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2656"/>
                <a:ext cx="8229600" cy="6147519"/>
              </a:xfrm>
              <a:blipFill rotWithShape="1">
                <a:blip r:embed="rId2"/>
                <a:stretch>
                  <a:fillRect l="-963" t="-794" r="-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694" y="6446439"/>
            <a:ext cx="4210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5. Теорія обчислень. Слайд 14 з 22</a:t>
            </a:r>
            <a:endParaRPr lang="ru-RU" sz="1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1921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Граматики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Граматика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це сукупність правил, які використовуються для побудови мови.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Символи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які можна заміняти іншими символами, називаються 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термінальними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символами, а символи, які не можна замінити іншими, називаються 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термінальними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символами.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Правила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що вказують як заміняти символи, називаються 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продукціями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Позначимо продукцію (або правило), суть якого складається в тому, що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add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можна замінити на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через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add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2694" y="6446439"/>
            <a:ext cx="4210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5. Теорія обчислень. Слайд 15 з 22</a:t>
            </a:r>
            <a:endParaRPr lang="ru-RU" sz="1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2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1" name="Picture 46" descr="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" y="1340768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6" descr="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" y="2204864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6" descr="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6" y="3717032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38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2656"/>
                <a:ext cx="8229600" cy="6147519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uk-UA" sz="2400" b="1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Формальна граматика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або граматика безпосередніх складових складається з кінцевої множини не термінальних символів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кінцевої множини термінальних символів Т, елемента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S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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що називається </a:t>
                </a:r>
                <a:r>
                  <a:rPr lang="uk-UA" sz="2400" b="1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початковим символом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і кінцевої множини продукції Р, яка є відношенням в (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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Т)</a:t>
                </a:r>
                <a:r>
                  <a:rPr lang="uk-UA" sz="2400" baseline="30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*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таким що кожний перший елемент впорядкованої пари з Р містить символ з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і, принаймні, один перший елемент деякого правила є початковим елементом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Якщо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W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і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' – елементи з (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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Т)</a:t>
                </a:r>
                <a:r>
                  <a:rPr lang="uk-UA" sz="2400" baseline="30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*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2400" i="1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uvw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' = </a:t>
                </a:r>
                <a:r>
                  <a:rPr lang="en-US" sz="2400" i="1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uv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'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а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→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' – продукція, то безпосереднє виведення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' з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позначається </a:t>
                </a:r>
                <a14:m>
                  <m:oMath xmlns:m="http://schemas.openxmlformats.org/officeDocument/2006/math"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𝑊</m:t>
                    </m:r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 ⇒</m:t>
                    </m:r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𝑊</m:t>
                    </m:r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Якщо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 ⇒</m:t>
                    </m:r>
                    <m:sSub>
                      <m:sSub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⇒…⇒</m:t>
                    </m:r>
                    <m:sSub>
                      <m:sSub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для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 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≥ 0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то кажуть, що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b="1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виводиться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en-US" sz="24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Формальна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граматика Г позначається четвіркою (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). Множина всіх рядків елементів з Т, які можна породнити за допомогою множини продукцій Р, називається мовою, що породжується граматикою Г.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2656"/>
                <a:ext cx="8229600" cy="6147519"/>
              </a:xfrm>
              <a:blipFill rotWithShape="1">
                <a:blip r:embed="rId2"/>
                <a:stretch>
                  <a:fillRect l="-1111" t="-794" r="-1111" b="-1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694" y="6446439"/>
            <a:ext cx="4210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5. Теорія обчислень. Слайд 16 з 22</a:t>
            </a:r>
            <a:endParaRPr lang="ru-RU" sz="1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1" name="Picture 46" descr="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81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03503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Четвірка 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4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({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}, {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},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{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aABb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aA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aBa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aA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aa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aBb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aabb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aBa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abBba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Bb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}) задає граматику з термінальним алфавітом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{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}, з нетермінальним алфавітом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{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}, з аксіомою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 множиною правил виведення Р, елементи якого зазначені в фігурних дужках після аксіоми.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Відповідне дерево для продукції Р →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ru-RU" sz="24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ru-RU" sz="24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ru-RU" sz="24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baseline="-25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зображено на малюнку </a:t>
            </a:r>
            <a:endParaRPr lang="uk-UA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400" dirty="0"/>
          </a:p>
          <a:p>
            <a:endParaRPr lang="uk-UA" sz="2400" dirty="0" smtClean="0"/>
          </a:p>
          <a:p>
            <a:endParaRPr lang="uk-UA" sz="2400" dirty="0"/>
          </a:p>
          <a:p>
            <a:endParaRPr lang="ru-RU" sz="2400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2694" y="6446439"/>
            <a:ext cx="4210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5. Теорія обчислень. Слайд 17 з 22</a:t>
            </a:r>
            <a:endParaRPr lang="ru-RU" sz="1600" dirty="0"/>
          </a:p>
        </p:txBody>
      </p:sp>
      <p:grpSp>
        <p:nvGrpSpPr>
          <p:cNvPr id="6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7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Action Button: Custom 21">
              <a:hlinkClick r:id="rId2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2" name="Picture 74" descr="3D_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669033" cy="4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672720325"/>
              </p:ext>
            </p:extLst>
          </p:nvPr>
        </p:nvGraphicFramePr>
        <p:xfrm>
          <a:off x="2304562" y="2479453"/>
          <a:ext cx="5028220" cy="344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3139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03503"/>
          </a:xfrm>
        </p:spPr>
        <p:txBody>
          <a:bodyPr/>
          <a:lstStyle/>
          <a:p>
            <a:pPr marL="0" indent="0" algn="just">
              <a:buNone/>
            </a:pP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Таким чином, відповідним деревом для 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дерево</a:t>
            </a:r>
          </a:p>
          <a:p>
            <a:pPr algn="just"/>
            <a:endParaRPr lang="uk-UA" sz="2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Якщо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відповідні дерева продукцій, що використовуються для виведення даного виразу</a:t>
            </a: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пов</a:t>
            </a:r>
            <a:r>
              <a:rPr lang="en-US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язан</a:t>
            </a: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і,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 вони формують дерево з коренем 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що називається </a:t>
            </a:r>
            <a:r>
              <a:rPr lang="uk-UA" sz="2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деревом граматичного розбору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або </a:t>
            </a:r>
            <a:r>
              <a:rPr lang="uk-UA" sz="2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деревом виведення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Листя дерева при читанні зліва направо формують вираз.</a:t>
            </a:r>
            <a:endParaRPr lang="ru-RU" sz="2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2694" y="6446439"/>
            <a:ext cx="4210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5. Теорія обчислень. Слайд 18 з 22</a:t>
            </a:r>
            <a:endParaRPr lang="ru-RU" sz="1600" dirty="0"/>
          </a:p>
        </p:txBody>
      </p:sp>
      <p:grpSp>
        <p:nvGrpSpPr>
          <p:cNvPr id="6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7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Action Button: Custom 21">
              <a:hlinkClick r:id="rId2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2" name="Picture 46" descr="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2" y="2852936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967474477"/>
              </p:ext>
            </p:extLst>
          </p:nvPr>
        </p:nvGraphicFramePr>
        <p:xfrm>
          <a:off x="1907704" y="-243408"/>
          <a:ext cx="5028220" cy="344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1537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75511"/>
          </a:xfrm>
        </p:spPr>
        <p:txBody>
          <a:bodyPr/>
          <a:lstStyle/>
          <a:p>
            <a:pPr marL="0" indent="0" algn="just">
              <a:buNone/>
            </a:pP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Для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виведення виразу ((2 + 3)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(4 + 5)) </a:t>
            </a: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використовувати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продукції </a:t>
            </a:r>
            <a:endParaRPr lang="ru-RU" sz="2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(A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B), A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(A + B), A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2, B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3, B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(A + B), A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4, B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ru-RU" sz="2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Дерево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граматичного розбору буде мати </a:t>
            </a: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вигляд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80928"/>
            <a:ext cx="2016224" cy="28573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12694" y="6446439"/>
            <a:ext cx="4210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5. Теорія обчислень. Слайд 19 з 22</a:t>
            </a:r>
            <a:endParaRPr lang="ru-RU" sz="1600" dirty="0"/>
          </a:p>
        </p:txBody>
      </p:sp>
      <p:grpSp>
        <p:nvGrpSpPr>
          <p:cNvPr id="6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7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Action Button: Custom 21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2" name="Picture 74" descr="3D_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8" y="404664"/>
            <a:ext cx="669033" cy="4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04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hlinkClick r:id="rId2" action="ppaction://hlinksldjump"/>
              </a:rPr>
              <a:t>Регулярні мови</a:t>
            </a:r>
            <a:endParaRPr lang="uk-UA" dirty="0" smtClean="0"/>
          </a:p>
          <a:p>
            <a:r>
              <a:rPr lang="uk-UA" dirty="0" smtClean="0">
                <a:hlinkClick r:id="rId3" action="ppaction://hlinksldjump"/>
              </a:rPr>
              <a:t>Автомати</a:t>
            </a:r>
            <a:endParaRPr lang="uk-UA" dirty="0" smtClean="0"/>
          </a:p>
          <a:p>
            <a:r>
              <a:rPr lang="uk-UA" dirty="0" smtClean="0">
                <a:hlinkClick r:id="rId4" action="ppaction://hlinksldjump"/>
              </a:rPr>
              <a:t>Граматики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25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594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Контекстно-вільною</a:t>
            </a: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називається така граматика кожне правило якої має вигляд А → α, тобто ліва частина кожного правила виведення є нетермінальною, а права – довільний ланцюг в об’єднаному алфавіті.</a:t>
            </a:r>
            <a:endParaRPr lang="ru-RU" sz="2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Контекстно-вільна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граматика Г = (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називається </a:t>
            </a:r>
            <a:r>
              <a:rPr lang="uk-UA" sz="2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регулярною </a:t>
            </a:r>
            <a:r>
              <a:rPr lang="uk-UA" sz="2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граматикою</a:t>
            </a: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якщо кожна продукція р </a:t>
            </a: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en-US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має вигляд 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де рядок 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містить не більше одного детермінального символа, який зустрічається тільки в кінці рядку.</a:t>
            </a:r>
            <a:endParaRPr lang="ru-RU" sz="2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ТЕОРЕМА 20.2.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Мова є регулярною тоді і тільки тоді, коли вона породжена регулярною граматикою.</a:t>
            </a:r>
            <a:endParaRPr lang="ru-RU" sz="2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2694" y="6446439"/>
            <a:ext cx="4210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5. Теорія обчислень. Слайд 20 з 22</a:t>
            </a:r>
            <a:endParaRPr lang="ru-RU" sz="1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2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1" name="Picture 46" descr="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4" y="692696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6" descr="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5" y="2316483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"/>
          <p:cNvSpPr txBox="1"/>
          <p:nvPr/>
        </p:nvSpPr>
        <p:spPr>
          <a:xfrm>
            <a:off x="-145545" y="4146615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990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Література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Андерсон Д.А. Дискретная математика и комбинаторика: Пер. с англ.. – М.: Изд. дом «Вильямс», 2003. – 960 с</a:t>
            </a:r>
          </a:p>
          <a:p>
            <a:pPr algn="just"/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Новиков Ф.А. Дискретная математика для программистов: Учебник для вузов. 3-е изд. – Спб.: Питер, 2008. – 384 с. </a:t>
            </a:r>
          </a:p>
          <a:p>
            <a:pPr algn="just"/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Белоусов А.И., Ткачев С.Б. Дискретная математика: Учеб. для вузов. 3-е изд. – М.: Изд-во МГТУ им. Н.Э. Баумана, 2004. – 744 с. 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Грэхем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Р., Кнут Д., Паташник О., Конкретная математика. Основание информатики: Пер. с англ. – М.: Мир, 1998. – 703 с. </a:t>
            </a:r>
          </a:p>
          <a:p>
            <a:pPr algn="just"/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57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212976"/>
            <a:ext cx="7848600" cy="563562"/>
          </a:xfrm>
        </p:spPr>
        <p:txBody>
          <a:bodyPr/>
          <a:lstStyle/>
          <a:p>
            <a:r>
              <a:rPr lang="ru-RU" dirty="0" smtClean="0"/>
              <a:t>Д</a:t>
            </a:r>
            <a:r>
              <a:rPr lang="uk-UA" dirty="0" smtClean="0"/>
              <a:t>якую за увагу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26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Умовні позначення</a:t>
            </a:r>
            <a:endParaRPr lang="ru-RU" dirty="0"/>
          </a:p>
        </p:txBody>
      </p:sp>
      <p:pic>
        <p:nvPicPr>
          <p:cNvPr id="8" name="Picture 74" descr="3D_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49" y="2096595"/>
            <a:ext cx="669033" cy="4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6" descr="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50" y="1483832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zadova\Pictures\zametk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73" y="2636912"/>
            <a:ext cx="544410" cy="54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87354" y="3172990"/>
            <a:ext cx="5034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sz="5400" b="1" cap="none" spc="0" dirty="0" smtClean="0">
                <a:ln w="381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</a:t>
            </a:r>
            <a:endParaRPr lang="en-US" sz="5400" b="1" cap="none" spc="0" dirty="0">
              <a:ln w="3810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01432" y="1483832"/>
            <a:ext cx="2021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- визначення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378810" y="2152647"/>
            <a:ext cx="1550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- приклад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378810" y="2733411"/>
            <a:ext cx="1616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- примітка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378810" y="3480917"/>
            <a:ext cx="16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- важливо!</a:t>
            </a:r>
            <a:endParaRPr lang="ru-RU" sz="2400" dirty="0"/>
          </a:p>
        </p:txBody>
      </p:sp>
      <p:sp>
        <p:nvSpPr>
          <p:cNvPr id="16" name="Text Box 2"/>
          <p:cNvSpPr txBox="1"/>
          <p:nvPr/>
        </p:nvSpPr>
        <p:spPr>
          <a:xfrm>
            <a:off x="481376" y="4123780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3669" y="4270519"/>
            <a:ext cx="1579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</a:t>
            </a:r>
            <a:r>
              <a:rPr lang="ru-RU" sz="2400" dirty="0" smtClean="0"/>
              <a:t>теорема</a:t>
            </a:r>
            <a:endParaRPr lang="ru-RU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18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Action Button: Custom 21">
              <a:hlinkClick r:id="rId6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8773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Регулярні мови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3025"/>
                <a:ext cx="8435280" cy="513715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Нехай А – кінцева множина символів. Така множина символів називається </a:t>
                </a:r>
                <a:r>
                  <a:rPr lang="uk-UA" sz="2400" b="1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алфавітом.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b="1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Рядок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або </a:t>
                </a:r>
                <a:r>
                  <a:rPr lang="uk-UA" sz="2400" b="1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слово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символів з А має вигляд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∈</m:t>
                    </m:r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 algn="just">
                  <a:buNone/>
                </a:pP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ru-RU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Множина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 може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бути підмножиною англійського алфавіту або просто множиною </a:t>
                </a:r>
                <a14:m>
                  <m:oMath xmlns:m="http://schemas.openxmlformats.org/officeDocument/2006/math"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{0,1}</m:t>
                    </m:r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en-US" sz="24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Нехай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позначає множину всіх рядків алфавіту A. Визначимо бінарну операцію </a:t>
                </a:r>
                <a14:m>
                  <m:oMath xmlns:m="http://schemas.openxmlformats.org/officeDocument/2006/math"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∘</m:t>
                    </m:r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називану </a:t>
                </a:r>
                <a:r>
                  <a:rPr lang="uk-UA" sz="2400" b="1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конкатенацією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на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у такий спосіб: якщо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,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то</a:t>
                </a:r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 ∘ </m:t>
                    </m:r>
                    <m:sSub>
                      <m:sSub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Нехай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позначає множину всіх рядків алфавіту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Підмножина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L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множини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називається </a:t>
                </a:r>
                <a:r>
                  <a:rPr lang="uk-UA" sz="2400" b="1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мовою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3025"/>
                <a:ext cx="8435280" cy="5137150"/>
              </a:xfrm>
              <a:blipFill rotWithShape="1">
                <a:blip r:embed="rId2"/>
                <a:stretch>
                  <a:fillRect l="-1084" t="-949" r="-10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694" y="6446439"/>
            <a:ext cx="4061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5. Теорія обчислень. Слайд 4 з 22</a:t>
            </a:r>
            <a:endParaRPr lang="ru-RU" sz="1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1" name="Picture 46" descr="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3" y="1412776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6" descr="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0" y="4905640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6" descr="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0" y="3356992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4" descr="3D_0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4" y="2529853"/>
            <a:ext cx="669033" cy="4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71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31495"/>
          </a:xfrm>
        </p:spPr>
        <p:txBody>
          <a:bodyPr/>
          <a:lstStyle/>
          <a:p>
            <a:pPr marL="0" indent="0" algn="just">
              <a:buNone/>
            </a:pPr>
            <a:r>
              <a:rPr lang="uk-UA" sz="27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Аспекти мови:</a:t>
            </a:r>
            <a:endParaRPr lang="ru-RU" sz="27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7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Синтаксис</a:t>
            </a:r>
            <a:r>
              <a:rPr lang="uk-UA" sz="27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представляє собою систему правил, у відповідність до яких можна будувати «правильні» послідовності букв. Кожне слово мови характеризується певною структурою, специфічною саме для даної мови.</a:t>
            </a:r>
            <a:endParaRPr lang="ru-RU" sz="27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7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Семантика</a:t>
            </a:r>
            <a:r>
              <a:rPr lang="uk-UA" sz="27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припускає співставлення словам мови деякого смислу, значення.</a:t>
            </a:r>
            <a:endParaRPr lang="ru-RU" sz="27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7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Прагматика мови </a:t>
            </a:r>
            <a:r>
              <a:rPr lang="uk-UA" sz="27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пов’язана з тими цілями, які ставить перед собою носій мови.</a:t>
            </a:r>
            <a:endParaRPr lang="ru-RU" sz="27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2694" y="6446439"/>
            <a:ext cx="4061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5. Теорія обчислень. Слайд 5 з 22</a:t>
            </a:r>
            <a:endParaRPr lang="ru-RU" sz="1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2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7403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6075511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en-US" sz="3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uk-UA" sz="3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Нехай </a:t>
                </a:r>
                <a:r>
                  <a:rPr lang="uk-UA" sz="3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S </a:t>
                </a:r>
                <a:r>
                  <a:rPr lang="uk-UA" sz="3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– підмножина множини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uk-UA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uk-UA" sz="3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Тоді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uk-UA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uk-UA" sz="3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- множина всіх рядків або слів, утворених конкатенацією слів із множини </a:t>
                </a:r>
                <a:r>
                  <a:rPr lang="uk-UA" sz="3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S, </a:t>
                </a:r>
                <a:r>
                  <a:rPr lang="uk-UA" sz="3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тобто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uk-UA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uk-UA" sz="3400" i="1">
                        <a:solidFill>
                          <a:schemeClr val="tx2"/>
                        </a:solidFill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ru-RU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uk-UA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uk-UA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uk-UA" sz="3400" i="1">
                        <a:solidFill>
                          <a:schemeClr val="tx2"/>
                        </a:solidFill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ru-RU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uk-UA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uk-UA" sz="3400" i="1">
                        <a:solidFill>
                          <a:schemeClr val="tx2"/>
                        </a:solidFill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ru-RU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uk-UA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uk-UA" sz="3400" i="1">
                        <a:solidFill>
                          <a:schemeClr val="tx2"/>
                        </a:solidFill>
                        <a:latin typeface="Cambria Math"/>
                      </a:rPr>
                      <m:t>∈</m:t>
                    </m:r>
                    <m:r>
                      <a:rPr lang="uk-UA" sz="3400" i="1">
                        <a:solidFill>
                          <a:schemeClr val="tx2"/>
                        </a:solidFill>
                        <a:latin typeface="Cambria Math"/>
                      </a:rPr>
                      <m:t>𝑆</m:t>
                    </m:r>
                    <m:r>
                      <a:rPr lang="uk-UA" sz="3400" i="1">
                        <a:solidFill>
                          <a:schemeClr val="tx2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uk-UA" sz="3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 Символ * називається </a:t>
                </a:r>
                <a:r>
                  <a:rPr lang="uk-UA" sz="3400" b="1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зіркою Кліні </a:t>
                </a:r>
                <a:r>
                  <a:rPr lang="uk-UA" sz="3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на честь математика й логіка Стівена Коула Кліні.</a:t>
                </a:r>
                <a:endParaRPr lang="ru-RU" sz="3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en-US" sz="3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uk-UA" sz="3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Нехай </a:t>
                </a:r>
                <a:r>
                  <a:rPr lang="uk-UA" sz="3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 </a:t>
                </a:r>
                <a:r>
                  <a:rPr lang="uk-UA" sz="3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– алфавіт. </a:t>
                </a:r>
                <a:r>
                  <a:rPr lang="uk-UA" sz="3400" b="1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Виразом </a:t>
                </a:r>
                <a:r>
                  <a:rPr lang="uk-UA" sz="3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над </a:t>
                </a:r>
                <a:r>
                  <a:rPr lang="uk-UA" sz="3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uk-UA" sz="3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називається рядок символів, що являє собою підмножину множини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uk-UA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uk-UA" sz="3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uk-UA" sz="3400" b="1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Регулярний вираз </a:t>
                </a:r>
                <a:r>
                  <a:rPr lang="uk-UA" sz="3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складається з символів </a:t>
                </a:r>
                <a14:m>
                  <m:oMath xmlns:m="http://schemas.openxmlformats.org/officeDocument/2006/math">
                    <m:r>
                      <a:rPr lang="uk-UA" sz="3400" i="1">
                        <a:solidFill>
                          <a:schemeClr val="tx2"/>
                        </a:solidFill>
                        <a:latin typeface="Cambria Math"/>
                      </a:rPr>
                      <m:t>∗, ∨, </m:t>
                    </m:r>
                    <m:r>
                      <a:rPr lang="uk-UA" sz="3400" i="1">
                        <a:solidFill>
                          <a:schemeClr val="tx2"/>
                        </a:solidFill>
                        <a:latin typeface="Cambria Math"/>
                      </a:rPr>
                      <m:t>𝜆</m:t>
                    </m:r>
                    <m:r>
                      <a:rPr lang="uk-UA" sz="3400" i="1">
                        <a:solidFill>
                          <a:schemeClr val="tx2"/>
                        </a:solidFill>
                        <a:latin typeface="Cambria Math"/>
                      </a:rPr>
                      <m:t>, (,  )</m:t>
                    </m:r>
                  </m:oMath>
                </a14:m>
                <a:r>
                  <a:rPr lang="uk-UA" sz="3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і </a:t>
                </a:r>
                <a:r>
                  <a:rPr lang="uk-UA" sz="3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uk-UA" sz="3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для кожного елемента </a:t>
                </a:r>
                <a:r>
                  <a:rPr lang="uk-UA" sz="3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uk-UA" sz="3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з </a:t>
                </a:r>
                <a:r>
                  <a:rPr lang="uk-UA" sz="3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А.</a:t>
                </a:r>
                <a:r>
                  <a:rPr lang="uk-UA" sz="3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Клас </a:t>
                </a:r>
                <a:r>
                  <a:rPr lang="uk-UA" sz="3400" b="1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регулярних виразів </a:t>
                </a:r>
                <a:r>
                  <a:rPr lang="uk-UA" sz="3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визначається наступними правилами:</a:t>
                </a:r>
                <a:endParaRPr lang="ru-RU" sz="3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514350" lvl="0" indent="-514350" algn="just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uk-UA" sz="3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Символ </a:t>
                </a:r>
                <a14:m>
                  <m:oMath xmlns:m="http://schemas.openxmlformats.org/officeDocument/2006/math">
                    <m:r>
                      <a:rPr lang="uk-UA" sz="3400" i="1">
                        <a:solidFill>
                          <a:schemeClr val="tx2"/>
                        </a:solidFill>
                        <a:latin typeface="Cambria Math"/>
                      </a:rPr>
                      <m:t>𝜆</m:t>
                    </m:r>
                  </m:oMath>
                </a14:m>
                <a:r>
                  <a:rPr lang="uk-UA" sz="3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є регулярним виразом і для кожного </a:t>
                </a:r>
                <a14:m>
                  <m:oMath xmlns:m="http://schemas.openxmlformats.org/officeDocument/2006/math">
                    <m:r>
                      <a:rPr lang="uk-UA" sz="3400" i="1">
                        <a:solidFill>
                          <a:schemeClr val="tx2"/>
                        </a:solidFill>
                        <a:latin typeface="Cambria Math"/>
                      </a:rPr>
                      <m:t>𝑎</m:t>
                    </m:r>
                    <m:r>
                      <a:rPr lang="uk-UA" sz="3400" i="1">
                        <a:solidFill>
                          <a:schemeClr val="tx2"/>
                        </a:solidFill>
                        <a:latin typeface="Cambria Math"/>
                      </a:rPr>
                      <m:t>∈</m:t>
                    </m:r>
                    <m:r>
                      <a:rPr lang="uk-UA" sz="3400" i="1">
                        <a:solidFill>
                          <a:schemeClr val="tx2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uk-UA" sz="3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символ </a:t>
                </a:r>
                <a:r>
                  <a:rPr lang="uk-UA" sz="3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 </a:t>
                </a:r>
                <a:r>
                  <a:rPr lang="uk-UA" sz="3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– регулярний вираз.</a:t>
                </a:r>
                <a:endParaRPr lang="ru-RU" sz="3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514350" lvl="0" indent="-514350" algn="just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uk-UA" sz="3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Якщо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uk-UA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uk-UA" sz="3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uk-UA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uk-UA" sz="3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– регулярні вирази, </a:t>
                </a:r>
                <a:r>
                  <a:rPr lang="uk-UA" sz="3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т</a:t>
                </a:r>
                <a:r>
                  <a:rPr lang="uk-UA" sz="3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о</a:t>
                </a:r>
                <a:r>
                  <a:rPr lang="uk-UA" sz="3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uk-UA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uk-UA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2,  </m:t>
                        </m:r>
                      </m:sub>
                    </m:sSub>
                    <m:sSub>
                      <m:sSubPr>
                        <m:ctrlPr>
                          <a:rPr lang="ru-RU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uk-UA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uk-UA" sz="3400" i="1">
                        <a:solidFill>
                          <a:schemeClr val="tx2"/>
                        </a:solidFill>
                        <a:latin typeface="Cambria Math"/>
                      </a:rPr>
                      <m:t>∨</m:t>
                    </m:r>
                    <m:sSub>
                      <m:sSubPr>
                        <m:ctrlPr>
                          <a:rPr lang="ru-RU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uk-UA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uk-UA" sz="3400" i="1">
                        <a:solidFill>
                          <a:schemeClr val="tx2"/>
                        </a:solidFill>
                        <a:latin typeface="Cambria Math"/>
                      </a:rPr>
                      <m:t>, </m:t>
                    </m:r>
                    <m:sSubSup>
                      <m:sSubSupPr>
                        <m:ctrlPr>
                          <a:rPr lang="ru-RU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uk-UA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uk-UA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uk-UA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uk-UA" sz="3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і </a:t>
                </a:r>
                <a14:m>
                  <m:oMath xmlns:m="http://schemas.openxmlformats.org/officeDocument/2006/math">
                    <m:r>
                      <a:rPr lang="uk-UA" sz="3400" i="1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ru-RU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uk-UA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uk-UA" sz="3400" i="1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uk-UA" sz="3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– регулярні вирази. </a:t>
                </a:r>
                <a:endParaRPr lang="ru-RU" sz="3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514350" lvl="0" indent="-514350" algn="just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uk-UA" sz="3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Всі регулярні вирази </a:t>
                </a:r>
                <a:r>
                  <a:rPr lang="uk-UA" sz="3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утворюються </a:t>
                </a:r>
                <a:r>
                  <a:rPr lang="uk-UA" sz="3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за правилами </a:t>
                </a:r>
                <a:r>
                  <a:rPr lang="uk-UA" sz="3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(1) </a:t>
                </a:r>
                <a:r>
                  <a:rPr lang="uk-UA" sz="3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і </a:t>
                </a:r>
                <a:r>
                  <a:rPr lang="uk-UA" sz="3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uk-UA" sz="3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uk-UA" sz="3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).</a:t>
                </a:r>
                <a:endParaRPr lang="ru-RU" sz="3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6075511"/>
              </a:xfrm>
              <a:blipFill rotWithShape="1">
                <a:blip r:embed="rId2"/>
                <a:stretch>
                  <a:fillRect l="-1111" t="-802" r="-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694" y="6446439"/>
            <a:ext cx="4061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5. Теорія обчислень. Слайд 6 з 22</a:t>
            </a:r>
            <a:endParaRPr lang="ru-RU" sz="1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1" name="Picture 46" descr="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5" y="404664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6" descr="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6" y="2348880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51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0648"/>
                <a:ext cx="8229600" cy="6219527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n-US" sz="25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uk-UA" sz="25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Клас 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R називається </a:t>
                </a:r>
                <a:r>
                  <a:rPr lang="uk-UA" sz="2500" b="1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регулярною мовою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якщо має наступні </a:t>
                </a:r>
                <a:r>
                  <a:rPr lang="uk-UA" sz="25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властивості:</a:t>
                </a:r>
                <a:endParaRPr lang="ru-RU" sz="25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457200" lvl="0" indent="-457200" algn="just">
                  <a:buFont typeface="+mj-lt"/>
                  <a:buAutoNum type="arabicPeriod"/>
                </a:pP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Порожнє слово, </a:t>
                </a:r>
                <a14:m>
                  <m:oMath xmlns:m="http://schemas.openxmlformats.org/officeDocument/2006/math">
                    <m:r>
                      <a:rPr lang="uk-UA" sz="2500" i="1">
                        <a:solidFill>
                          <a:schemeClr val="tx2"/>
                        </a:solidFill>
                        <a:latin typeface="Cambria Math"/>
                      </a:rPr>
                      <m:t>𝜆</m:t>
                    </m:r>
                    <m:r>
                      <a:rPr lang="uk-UA" sz="2500" i="1">
                        <a:solidFill>
                          <a:schemeClr val="tx2"/>
                        </a:solidFill>
                        <a:latin typeface="Cambria Math"/>
                      </a:rPr>
                      <m:t>∈</m:t>
                    </m:r>
                    <m:r>
                      <a:rPr lang="uk-UA" sz="2500" i="1">
                        <a:solidFill>
                          <a:schemeClr val="tx2"/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і якщо </a:t>
                </a:r>
                <a14:m>
                  <m:oMath xmlns:m="http://schemas.openxmlformats.org/officeDocument/2006/math">
                    <m:r>
                      <a:rPr lang="uk-UA" sz="2500" i="1">
                        <a:solidFill>
                          <a:schemeClr val="tx2"/>
                        </a:solidFill>
                        <a:latin typeface="Cambria Math"/>
                      </a:rPr>
                      <m:t>𝑎</m:t>
                    </m:r>
                    <m:r>
                      <a:rPr lang="uk-UA" sz="2500" i="1">
                        <a:solidFill>
                          <a:schemeClr val="tx2"/>
                        </a:solidFill>
                        <a:latin typeface="Cambria Math"/>
                      </a:rPr>
                      <m:t>∈</m:t>
                    </m:r>
                    <m:r>
                      <a:rPr lang="uk-UA" sz="2500" i="1">
                        <a:solidFill>
                          <a:schemeClr val="tx2"/>
                        </a:solidFill>
                        <a:latin typeface="Cambria Math"/>
                      </a:rPr>
                      <m:t>𝐴</m:t>
                    </m:r>
                    <m:r>
                      <a:rPr lang="uk-UA" sz="2500" i="1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те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uk-UA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uk-UA" sz="2500" i="1">
                        <a:solidFill>
                          <a:schemeClr val="tx2"/>
                        </a:solidFill>
                        <a:latin typeface="Cambria Math"/>
                      </a:rPr>
                      <m:t>∈</m:t>
                    </m:r>
                    <m:r>
                      <a:rPr lang="uk-UA" sz="2500" i="1">
                        <a:solidFill>
                          <a:schemeClr val="tx2"/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25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457200" lvl="0" indent="-457200" algn="just">
                  <a:buFont typeface="+mj-lt"/>
                  <a:buAutoNum type="arabicPeriod"/>
                </a:pP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Якщо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uk-UA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uk-UA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uk-UA" sz="2500" i="1">
                        <a:solidFill>
                          <a:schemeClr val="tx2"/>
                        </a:solidFill>
                        <a:latin typeface="Cambria Math"/>
                      </a:rPr>
                      <m:t>∈</m:t>
                    </m:r>
                    <m:r>
                      <a:rPr lang="uk-UA" sz="2500" i="1">
                        <a:solidFill>
                          <a:schemeClr val="tx2"/>
                        </a:solidFill>
                        <a:latin typeface="Cambria Math"/>
                      </a:rPr>
                      <m:t>𝑅</m:t>
                    </m:r>
                    <m:r>
                      <a:rPr lang="uk-UA" sz="2500" i="1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те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uk-UA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uk-UA" sz="250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∪</m:t>
                    </m:r>
                    <m:sSub>
                      <m:sSubPr>
                        <m:ctrlPr>
                          <a:rPr lang="ru-RU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uk-UA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uk-UA" sz="2500" i="1">
                        <a:solidFill>
                          <a:schemeClr val="tx2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ru-RU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uk-UA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uk-UA" sz="250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°</m:t>
                    </m:r>
                    <m:sSub>
                      <m:sSubPr>
                        <m:ctrlPr>
                          <a:rPr lang="ru-RU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uk-UA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uk-UA" sz="2500" i="1">
                        <a:solidFill>
                          <a:schemeClr val="tx2"/>
                        </a:solidFill>
                        <a:latin typeface="Cambria Math"/>
                      </a:rPr>
                      <m:t>, </m:t>
                    </m:r>
                    <m:sSubSup>
                      <m:sSubSupPr>
                        <m:ctrlPr>
                          <a:rPr lang="ru-RU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uk-UA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uk-UA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uk-UA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uk-UA" sz="250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5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𝑅</m:t>
                    </m:r>
                  </m:oMath>
                </a14:m>
                <a:endParaRPr lang="ru-RU" sz="25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457200" lvl="0" indent="-457200" algn="just">
                  <a:buFont typeface="+mj-lt"/>
                  <a:buAutoNum type="arabicPeriod"/>
                </a:pP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Тільки множини, утворені згідно </a:t>
                </a:r>
                <a:r>
                  <a:rPr lang="uk-UA" sz="25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(1) 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і </a:t>
                </a:r>
                <a:r>
                  <a:rPr lang="uk-UA" sz="25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uk-UA" sz="25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), 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належать R.</a:t>
                </a:r>
                <a:endParaRPr lang="ru-RU" sz="25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25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uk-UA" sz="25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Нехай 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S і T – підмножини множини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uk-UA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Якщо </a:t>
                </a:r>
                <a14:m>
                  <m:oMath xmlns:m="http://schemas.openxmlformats.org/officeDocument/2006/math">
                    <m:r>
                      <a:rPr lang="uk-UA" sz="2500" i="1">
                        <a:solidFill>
                          <a:schemeClr val="tx2"/>
                        </a:solidFill>
                        <a:latin typeface="Cambria Math"/>
                      </a:rPr>
                      <m:t>𝑆</m:t>
                    </m:r>
                    <m:r>
                      <a:rPr lang="uk-UA" sz="2500" i="1">
                        <a:solidFill>
                          <a:schemeClr val="tx2"/>
                        </a:solidFill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ru-RU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uk-UA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то </a:t>
                </a:r>
                <a:r>
                  <a:rPr lang="uk-UA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S 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називається множиною, </a:t>
                </a:r>
                <a:r>
                  <a:rPr lang="uk-UA" sz="2500" b="1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породженою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множиною </a:t>
                </a:r>
                <a:r>
                  <a:rPr lang="uk-UA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T.</a:t>
                </a:r>
                <a:endParaRPr lang="ru-RU" sz="25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25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uk-UA" sz="25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Нехай </a:t>
                </a:r>
                <a:r>
                  <a:rPr lang="uk-UA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S 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і</a:t>
                </a:r>
                <a:r>
                  <a:rPr lang="uk-UA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C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– підмножини множини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uk-UA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Якщо </a:t>
                </a:r>
                <a14:m>
                  <m:oMath xmlns:m="http://schemas.openxmlformats.org/officeDocument/2006/math">
                    <m:r>
                      <a:rPr lang="uk-UA" sz="2500" i="1">
                        <a:solidFill>
                          <a:schemeClr val="tx2"/>
                        </a:solidFill>
                        <a:latin typeface="Cambria Math"/>
                      </a:rPr>
                      <m:t>𝑆</m:t>
                    </m:r>
                    <m:r>
                      <a:rPr lang="uk-UA" sz="250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uk-UA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, то кожний рядок в </a:t>
                </a:r>
                <a:r>
                  <a:rPr lang="uk-UA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S 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може виражатися конкатенацією елементів множини С, і будемо говорити, що С</a:t>
                </a:r>
                <a:r>
                  <a:rPr lang="uk-UA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є </a:t>
                </a:r>
                <a:r>
                  <a:rPr lang="uk-UA" sz="2500" b="1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кодом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Код С називається </a:t>
                </a:r>
                <a:r>
                  <a:rPr lang="uk-UA" sz="2500" b="1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однозначно декодуємим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якщо кожний рядок з </a:t>
                </a:r>
                <a:r>
                  <a:rPr lang="uk-UA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S 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можна однозначно виразити конкатенацією елементів із </a:t>
                </a:r>
                <a:r>
                  <a:rPr lang="uk-UA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С.</a:t>
                </a:r>
                <a:endParaRPr lang="ru-RU" sz="25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0648"/>
                <a:ext cx="8229600" cy="6219527"/>
              </a:xfrm>
              <a:blipFill rotWithShape="1">
                <a:blip r:embed="rId2"/>
                <a:stretch>
                  <a:fillRect l="-1185" t="-784" r="-11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694" y="6446439"/>
            <a:ext cx="4061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5. Теорія обчислень. Слайд 7 з 22</a:t>
            </a:r>
            <a:endParaRPr lang="ru-RU" sz="1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1" name="Picture 46" descr="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7" y="332656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6" descr="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0" y="2492896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6" descr="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0" y="3356992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84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20688"/>
                <a:ext cx="8229600" cy="5859487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US" sz="27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uk-UA" sz="27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Нехай </a:t>
                </a:r>
                <a:r>
                  <a:rPr lang="uk-UA" sz="27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 – алфавіт. Код </a:t>
                </a:r>
                <a14:m>
                  <m:oMath xmlns:m="http://schemas.openxmlformats.org/officeDocument/2006/math">
                    <m:r>
                      <a:rPr lang="uk-UA" sz="2700" i="1">
                        <a:solidFill>
                          <a:schemeClr val="tx2"/>
                        </a:solidFill>
                        <a:latin typeface="Cambria Math"/>
                      </a:rPr>
                      <m:t>𝐶</m:t>
                    </m:r>
                    <m:r>
                      <a:rPr lang="uk-UA" sz="2700" i="1">
                        <a:solidFill>
                          <a:schemeClr val="tx2"/>
                        </a:solidFill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ru-RU" sz="27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27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uk-UA" sz="27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uk-UA" sz="27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називається </a:t>
                </a:r>
                <a:r>
                  <a:rPr lang="uk-UA" sz="2700" b="1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префіксним кодом, </a:t>
                </a:r>
                <a:r>
                  <a:rPr lang="uk-UA" sz="27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якщо для всіх слів </a:t>
                </a:r>
                <a14:m>
                  <m:oMath xmlns:m="http://schemas.openxmlformats.org/officeDocument/2006/math">
                    <m:r>
                      <a:rPr lang="uk-UA" sz="2700" i="1">
                        <a:solidFill>
                          <a:schemeClr val="tx2"/>
                        </a:solidFill>
                        <a:latin typeface="Cambria Math"/>
                      </a:rPr>
                      <m:t>𝑢</m:t>
                    </m:r>
                    <m:r>
                      <a:rPr lang="uk-UA" sz="2700" i="1">
                        <a:solidFill>
                          <a:schemeClr val="tx2"/>
                        </a:solidFill>
                        <a:latin typeface="Cambria Math"/>
                      </a:rPr>
                      <m:t>, </m:t>
                    </m:r>
                    <m:r>
                      <a:rPr lang="uk-UA" sz="2700" i="1">
                        <a:solidFill>
                          <a:schemeClr val="tx2"/>
                        </a:solidFill>
                        <a:latin typeface="Cambria Math"/>
                      </a:rPr>
                      <m:t>𝑣</m:t>
                    </m:r>
                    <m:r>
                      <a:rPr lang="uk-UA" sz="2700" i="1">
                        <a:solidFill>
                          <a:schemeClr val="tx2"/>
                        </a:solidFill>
                        <a:latin typeface="Cambria Math"/>
                      </a:rPr>
                      <m:t>∈</m:t>
                    </m:r>
                    <m:r>
                      <a:rPr lang="uk-UA" sz="2700" i="1">
                        <a:solidFill>
                          <a:schemeClr val="tx2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uk-UA" sz="27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; якщо </a:t>
                </a:r>
                <a14:m>
                  <m:oMath xmlns:m="http://schemas.openxmlformats.org/officeDocument/2006/math">
                    <m:r>
                      <a:rPr lang="uk-UA" sz="2700" i="1">
                        <a:solidFill>
                          <a:schemeClr val="tx2"/>
                        </a:solidFill>
                        <a:latin typeface="Cambria Math"/>
                      </a:rPr>
                      <m:t>𝑢</m:t>
                    </m:r>
                    <m:r>
                      <a:rPr lang="uk-UA" sz="270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uk-UA" sz="2700" i="1">
                        <a:solidFill>
                          <a:schemeClr val="tx2"/>
                        </a:solidFill>
                        <a:latin typeface="Cambria Math"/>
                      </a:rPr>
                      <m:t>𝑣𝑤</m:t>
                    </m:r>
                  </m:oMath>
                </a14:m>
                <a:r>
                  <a:rPr lang="uk-UA" sz="27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для </a:t>
                </a:r>
                <a14:m>
                  <m:oMath xmlns:m="http://schemas.openxmlformats.org/officeDocument/2006/math">
                    <m:r>
                      <a:rPr lang="uk-UA" sz="2700" i="1">
                        <a:solidFill>
                          <a:schemeClr val="tx2"/>
                        </a:solidFill>
                        <a:latin typeface="Cambria Math"/>
                      </a:rPr>
                      <m:t>𝑤</m:t>
                    </m:r>
                    <m:r>
                      <a:rPr lang="uk-UA" sz="2700" i="1">
                        <a:solidFill>
                          <a:schemeClr val="tx2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ru-RU" sz="27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27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uk-UA" sz="27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uk-UA" sz="27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то  </a:t>
                </a:r>
                <a14:m>
                  <m:oMath xmlns:m="http://schemas.openxmlformats.org/officeDocument/2006/math">
                    <m:r>
                      <a:rPr lang="uk-UA" sz="2700" i="1">
                        <a:solidFill>
                          <a:schemeClr val="tx2"/>
                        </a:solidFill>
                        <a:latin typeface="Cambria Math"/>
                      </a:rPr>
                      <m:t>𝑢</m:t>
                    </m:r>
                    <m:r>
                      <a:rPr lang="uk-UA" sz="270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uk-UA" sz="2700" i="1">
                        <a:solidFill>
                          <a:schemeClr val="tx2"/>
                        </a:solidFill>
                        <a:latin typeface="Cambria Math"/>
                      </a:rPr>
                      <m:t>𝑣</m:t>
                    </m:r>
                    <m:r>
                      <a:rPr lang="uk-UA" sz="2700" i="1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uk-UA" sz="27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uk-UA" sz="2700" i="1">
                        <a:solidFill>
                          <a:schemeClr val="tx2"/>
                        </a:solidFill>
                        <a:latin typeface="Cambria Math"/>
                      </a:rPr>
                      <m:t>𝑤</m:t>
                    </m:r>
                    <m:r>
                      <a:rPr lang="uk-UA" sz="270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uk-UA" sz="2700" i="1">
                        <a:solidFill>
                          <a:schemeClr val="tx2"/>
                        </a:solidFill>
                        <a:latin typeface="Cambria Math"/>
                      </a:rPr>
                      <m:t>𝜆</m:t>
                    </m:r>
                  </m:oMath>
                </a14:m>
                <a:r>
                  <a:rPr lang="uk-UA" sz="27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Це означає, що одне слово коду не може бути початковим рядком іншого слова коду. </a:t>
                </a:r>
                <a:endParaRPr lang="en-US" sz="27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27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uk-UA" sz="27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Код </a:t>
                </a:r>
                <a14:m>
                  <m:oMath xmlns:m="http://schemas.openxmlformats.org/officeDocument/2006/math">
                    <m:r>
                      <a:rPr lang="uk-UA" sz="2700" i="1">
                        <a:solidFill>
                          <a:schemeClr val="tx2"/>
                        </a:solidFill>
                        <a:latin typeface="Cambria Math"/>
                      </a:rPr>
                      <m:t>𝐶</m:t>
                    </m:r>
                    <m:r>
                      <a:rPr lang="uk-UA" sz="2700" i="1">
                        <a:solidFill>
                          <a:schemeClr val="tx2"/>
                        </a:solidFill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ru-RU" sz="27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27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uk-UA" sz="27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uk-UA" sz="27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називається </a:t>
                </a:r>
                <a:r>
                  <a:rPr lang="uk-UA" sz="2700" b="1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суфіксним кодом</a:t>
                </a:r>
                <a:r>
                  <a:rPr lang="uk-UA" sz="27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якщо для всіх слів </a:t>
                </a:r>
                <a14:m>
                  <m:oMath xmlns:m="http://schemas.openxmlformats.org/officeDocument/2006/math">
                    <m:r>
                      <a:rPr lang="uk-UA" sz="2700" i="1">
                        <a:solidFill>
                          <a:schemeClr val="tx2"/>
                        </a:solidFill>
                        <a:latin typeface="Cambria Math"/>
                      </a:rPr>
                      <m:t>𝑢</m:t>
                    </m:r>
                    <m:r>
                      <a:rPr lang="uk-UA" sz="2700" i="1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uk-UA" sz="2700" i="1">
                        <a:solidFill>
                          <a:schemeClr val="tx2"/>
                        </a:solidFill>
                        <a:latin typeface="Cambria Math"/>
                      </a:rPr>
                      <m:t>𝑣</m:t>
                    </m:r>
                    <m:r>
                      <a:rPr lang="uk-UA" sz="2700" i="1">
                        <a:solidFill>
                          <a:schemeClr val="tx2"/>
                        </a:solidFill>
                        <a:latin typeface="Cambria Math"/>
                      </a:rPr>
                      <m:t>∈</m:t>
                    </m:r>
                    <m:r>
                      <a:rPr lang="uk-UA" sz="2700" i="1">
                        <a:solidFill>
                          <a:schemeClr val="tx2"/>
                        </a:solidFill>
                        <a:latin typeface="Cambria Math"/>
                      </a:rPr>
                      <m:t>𝐶</m:t>
                    </m:r>
                    <m:r>
                      <a:rPr lang="uk-UA" sz="2700" i="1">
                        <a:solidFill>
                          <a:schemeClr val="tx2"/>
                        </a:solidFill>
                        <a:latin typeface="Cambria Math"/>
                      </a:rPr>
                      <m:t>;</m:t>
                    </m:r>
                  </m:oMath>
                </a14:m>
                <a:r>
                  <a:rPr lang="uk-UA" sz="27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якщо </a:t>
                </a:r>
                <a14:m>
                  <m:oMath xmlns:m="http://schemas.openxmlformats.org/officeDocument/2006/math">
                    <m:r>
                      <a:rPr lang="uk-UA" sz="2700" i="1">
                        <a:solidFill>
                          <a:schemeClr val="tx2"/>
                        </a:solidFill>
                        <a:latin typeface="Cambria Math"/>
                      </a:rPr>
                      <m:t>𝑢</m:t>
                    </m:r>
                    <m:r>
                      <a:rPr lang="uk-UA" sz="270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uk-UA" sz="2700" i="1">
                        <a:solidFill>
                          <a:schemeClr val="tx2"/>
                        </a:solidFill>
                        <a:latin typeface="Cambria Math"/>
                      </a:rPr>
                      <m:t>𝑤𝑣</m:t>
                    </m:r>
                  </m:oMath>
                </a14:m>
                <a:r>
                  <a:rPr lang="uk-UA" sz="27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для </a:t>
                </a:r>
                <a14:m>
                  <m:oMath xmlns:m="http://schemas.openxmlformats.org/officeDocument/2006/math">
                    <m:r>
                      <a:rPr lang="uk-UA" sz="2700" i="1">
                        <a:solidFill>
                          <a:schemeClr val="tx2"/>
                        </a:solidFill>
                        <a:latin typeface="Cambria Math"/>
                      </a:rPr>
                      <m:t>𝑤</m:t>
                    </m:r>
                    <m:r>
                      <a:rPr lang="uk-UA" sz="2700" i="1">
                        <a:solidFill>
                          <a:schemeClr val="tx2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ru-RU" sz="27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27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uk-UA" sz="27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uk-UA" sz="27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uk-UA" sz="27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то </a:t>
                </a:r>
                <a14:m>
                  <m:oMath xmlns:m="http://schemas.openxmlformats.org/officeDocument/2006/math">
                    <m:r>
                      <a:rPr lang="uk-UA" sz="2700" i="1">
                        <a:solidFill>
                          <a:schemeClr val="tx2"/>
                        </a:solidFill>
                        <a:latin typeface="Cambria Math"/>
                      </a:rPr>
                      <m:t>𝑢</m:t>
                    </m:r>
                    <m:r>
                      <a:rPr lang="uk-UA" sz="270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uk-UA" sz="2700" i="1">
                        <a:solidFill>
                          <a:schemeClr val="tx2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uk-UA" sz="27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і </a:t>
                </a:r>
                <a14:m>
                  <m:oMath xmlns:m="http://schemas.openxmlformats.org/officeDocument/2006/math">
                    <m:r>
                      <a:rPr lang="uk-UA" sz="2700" i="1">
                        <a:solidFill>
                          <a:schemeClr val="tx2"/>
                        </a:solidFill>
                        <a:latin typeface="Cambria Math"/>
                      </a:rPr>
                      <m:t>𝑤</m:t>
                    </m:r>
                    <m:r>
                      <a:rPr lang="uk-UA" sz="270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uk-UA" sz="2700" i="1">
                        <a:solidFill>
                          <a:schemeClr val="tx2"/>
                        </a:solidFill>
                        <a:latin typeface="Cambria Math"/>
                      </a:rPr>
                      <m:t>𝜆</m:t>
                    </m:r>
                  </m:oMath>
                </a14:m>
                <a:r>
                  <a:rPr lang="uk-UA" sz="27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Це означає, що одне слово коду не може бути кінцевим рядком іншого слова коду.</a:t>
                </a:r>
                <a:endParaRPr lang="ru-RU" sz="27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20688"/>
                <a:ext cx="8229600" cy="5859487"/>
              </a:xfrm>
              <a:blipFill rotWithShape="1">
                <a:blip r:embed="rId2"/>
                <a:stretch>
                  <a:fillRect l="-1333" t="-937" r="-14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694" y="6446439"/>
            <a:ext cx="4061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5. Теорія обчислень. Слайд 8 з 22</a:t>
            </a:r>
            <a:endParaRPr lang="ru-RU" sz="1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1" name="Picture 46" descr="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7" y="692696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6" descr="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7" y="2852936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90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Автомати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124744"/>
                <a:ext cx="8229600" cy="513715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n-US" sz="2400" b="1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uk-UA" sz="2400" b="1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Автомат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– це пристрій, що розпізнає, сприймає або допускає певні елементи множини А*, де А – кінцевій алфавіт.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Підмножина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елементів множини А*, що допускається автоматом М, - це мова, яка називається </a:t>
                </a:r>
                <a:r>
                  <a:rPr lang="uk-UA" sz="2400" b="1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мовою над алфавітом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А, допускаємою автоматом М і позначається М(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 algn="just">
                  <a:buNone/>
                </a:pP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Для заданого к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інцевого алфавіта автомат складається з множини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– множини станів і функцій </a:t>
                </a:r>
                <a14:m>
                  <m:oMath xmlns:m="http://schemas.openxmlformats.org/officeDocument/2006/math"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𝐹</m:t>
                    </m:r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:</m:t>
                    </m:r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𝐴</m:t>
                    </m:r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×</m:t>
                    </m:r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𝑆</m:t>
                    </m:r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→</m:t>
                    </m:r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називається функцією переходів. Множина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містить елемент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і один або кілька фінальних станів. Автомат М позначається через (А,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Т,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), де А – алфавіт,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– множина станів,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– початкове або вихідний стан, Т – множина фінальних станів і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– функція переходу. 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124744"/>
                <a:ext cx="8229600" cy="5137150"/>
              </a:xfrm>
              <a:blipFill rotWithShape="1">
                <a:blip r:embed="rId3"/>
                <a:stretch>
                  <a:fillRect l="-1185" t="-950" r="-1111" b="-71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694" y="6446439"/>
            <a:ext cx="4061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5. Теорія обчислень. Слайд 9 з 22</a:t>
            </a:r>
            <a:endParaRPr lang="ru-RU" sz="1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4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1" name="Picture 46" descr="16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9" y="1221990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6" descr="16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7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38l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258</TotalTime>
  <Words>2373</Words>
  <Application>Microsoft Office PowerPoint</Application>
  <PresentationFormat>Экран (4:3)</PresentationFormat>
  <Paragraphs>166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cdb2004138l</vt:lpstr>
      <vt:lpstr>Теорія обчислень</vt:lpstr>
      <vt:lpstr>План</vt:lpstr>
      <vt:lpstr>Умовні позначення</vt:lpstr>
      <vt:lpstr>Регулярні мови</vt:lpstr>
      <vt:lpstr>Презентация PowerPoint</vt:lpstr>
      <vt:lpstr>Презентация PowerPoint</vt:lpstr>
      <vt:lpstr>Презентация PowerPoint</vt:lpstr>
      <vt:lpstr>Презентация PowerPoint</vt:lpstr>
      <vt:lpstr>Автомати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Граматики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Література</vt:lpstr>
      <vt:lpstr>Дякую за увагу</vt:lpstr>
    </vt:vector>
  </TitlesOfParts>
  <Company>DataArt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Теорія обчислень</dc:title>
  <dc:creator>Азадова Эллина Валерьевна</dc:creator>
  <cp:lastModifiedBy>Irina</cp:lastModifiedBy>
  <cp:revision>71</cp:revision>
  <dcterms:created xsi:type="dcterms:W3CDTF">2011-12-02T06:42:37Z</dcterms:created>
  <dcterms:modified xsi:type="dcterms:W3CDTF">2012-02-16T02:12:34Z</dcterms:modified>
</cp:coreProperties>
</file>