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8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8" r:id="rId25"/>
    <p:sldId id="26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33466-AB30-48FA-A87C-AE2A1D9869DF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C2941-2F12-4BC3-AD56-A26148DF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4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306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Замкнутою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називається така операція,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операнди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результат якої належать одній множині.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29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Доведення теореми 16.2.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Нехай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t'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t'.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 означенням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означенням гомоморфізму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◦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t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t'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тобто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t'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40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Доведення теореми 16.7.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Припустимо, що 1 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одиниці групи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Тоді 1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◦ e = e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означенням одиниці.</a:t>
            </a:r>
          </a:p>
          <a:p>
            <a:pPr marL="0" indent="271463">
              <a:spcBef>
                <a:spcPts val="600"/>
              </a:spcBef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Доведення теореми</a:t>
            </a:r>
            <a:r>
              <a:rPr lang="uk-UA" b="1" baseline="0" dirty="0" smtClean="0">
                <a:latin typeface="Times New Roman" pitchFamily="18" charset="0"/>
                <a:cs typeface="Times New Roman" pitchFamily="18" charset="0"/>
              </a:rPr>
              <a:t> 16.8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елемент групи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 елементи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обернені до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тоді </a:t>
            </a:r>
          </a:p>
          <a:p>
            <a:pPr marL="0" indent="271463">
              <a:spcBef>
                <a:spcPts val="600"/>
              </a:spcBef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		b = b ◦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b ◦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 ◦ 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b ◦ 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с.</a:t>
            </a:r>
            <a:endParaRPr lang="ru-RU" dirty="0" smtClean="0"/>
          </a:p>
          <a:p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Доведення теореми</a:t>
            </a:r>
            <a:r>
              <a:rPr lang="uk-UA" sz="1200" b="1" baseline="0" dirty="0" smtClean="0">
                <a:latin typeface="Times New Roman" pitchFamily="18" charset="0"/>
                <a:cs typeface="Times New Roman" pitchFamily="18" charset="0"/>
              </a:rPr>
              <a:t> 16.9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 Оскільки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◦ a = a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1, то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задовольняє означенню оберненого елемента для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 Оскільки обернений елемент єдиний, то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і є елементом, оберненим до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eaLnBrk="1" hangingPunct="1">
              <a:buFontTx/>
              <a:buNone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Доведення теореми 16.10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 ◦ b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 ◦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b ◦ b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br>
              <a:rPr lang="uk-UA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 ◦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a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Аналогічно, 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 ◦ b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1, і за означенням оберненого елемента, та внаслідок його єдиності маємо 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 ◦ b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	  					 ⁯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1463" eaLnBrk="1" hangingPunct="1">
              <a:buFont typeface="Wingdings 3" pitchFamily="18" charset="2"/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Позначимо 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uk-UA" sz="12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тоді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1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позначає одиницю 1.</a:t>
            </a:r>
          </a:p>
          <a:p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222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Доведення леми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а ◦ H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- лівий суміжний клас підгрупи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H → а ◦ H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= a ◦ h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- бієкція.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Доведення теореми Лагранжа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Якщо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порядок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кількість лівих суміжних класів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порядок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то згідно попереднім лемам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n = pq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 ⁯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Доведення теореми 16.17.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Нехай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найменше додатне число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 і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H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}. Тоді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підгрупа з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елементами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ділить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Нехай 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n = pq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таким чином,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g</a:t>
            </a:r>
            <a:r>
              <a:rPr lang="uk-UA" i="1" baseline="30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i="1" baseline="300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10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C2941-2F12-4BC3-AD56-A26148DF2D4F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23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ko-KR" noProof="0" smtClean="0"/>
              <a:t>Образец заголовка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143B75-50B7-4722-9F21-908948086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4967E560-3536-4D2C-9428-860348FD8916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4 Лекція 1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dirty="0" smtClean="0"/>
              <a:t>Алгебраїчні структури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3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137150"/>
          </a:xfrm>
        </p:spPr>
        <p:txBody>
          <a:bodyPr>
            <a:noAutofit/>
          </a:bodyPr>
          <a:lstStyle/>
          <a:p>
            <a:pPr marL="0" indent="271463" algn="just">
              <a:buNone/>
            </a:pP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Напівгрупу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 називають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циклічною </a:t>
            </a:r>
            <a:r>
              <a:rPr lang="uk-UA" sz="26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напівгрупою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породженою елементом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напівгрупа і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 - множина всіх скінченних добутків елементів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Тоді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найменша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містить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Напівгрупу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напівгрупою, породженою множиною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для кожної власної підмножини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маємо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≠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мінімальною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породжуючою множиною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напівгрупи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10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69269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9" y="357301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2783" y="134076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14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695" y="620688"/>
            <a:ext cx="8229600" cy="5137150"/>
          </a:xfrm>
        </p:spPr>
        <p:txBody>
          <a:bodyPr>
            <a:noAutofit/>
          </a:bodyPr>
          <a:lstStyle/>
          <a:p>
            <a:pPr marL="0" indent="271463" algn="just">
              <a:buNone/>
            </a:pP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 →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b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така функція, 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f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f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Функцію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гомоморфізмом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16.2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гомоморфізм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S'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піднапівгрупа напівгрупи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) піднапівгрупа напівгрупи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uk-UA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16.3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 → 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гомоморфізм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Т.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Т'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піднапівгрупа напівгрупи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17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11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69269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2508" y="184482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2509" y="4104185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06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5511"/>
          </a:xfrm>
        </p:spPr>
        <p:txBody>
          <a:bodyPr>
            <a:noAutofit/>
          </a:bodyPr>
          <a:lstStyle/>
          <a:p>
            <a:pPr marL="0" indent="271463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відношення еквівалентності 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властивість: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Тоді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відношенням конгруентності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16.4.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◦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 → 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гомоморфізм з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Відношення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множині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таке: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sRs'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f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Тоді відношення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відношення конгруентності.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Комутативну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напівгрупу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напіврешіткою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а = 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S.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271463" algn="just">
              <a:spcBef>
                <a:spcPct val="0"/>
              </a:spcBef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16.5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напіврешітка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Відношення ≤ 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визначимо так: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b =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S.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Тоді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≤) - це ЧУ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множина,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найменша верхня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грань для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Отже,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верхня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напіврешітка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Аналогічно,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можна розглядати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нижню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напіврешітку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>
              <a:spcBef>
                <a:spcPct val="0"/>
              </a:spcBef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12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4766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3" y="31299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102801" y="141277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102801" y="371703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01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Решітки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Решітка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множина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двома бінарними операціями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такими, що виконуються наступні умови (аксіоми решітки)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Комутативність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 =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uk-UA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 =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Асоціативність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 = 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 = a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в) Поглинання      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ctr"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13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1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6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47519"/>
          </a:xfrm>
        </p:spPr>
        <p:txBody>
          <a:bodyPr>
            <a:noAutofit/>
          </a:bodyPr>
          <a:lstStyle/>
          <a:p>
            <a:pPr marL="0" indent="271463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Непорожню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підмножину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S'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решітки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називають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підрешіткою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решітки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S'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S'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S'.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Решітку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називають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множина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ЧВ-множина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має найменшу верхню грань (позначають 1) і найбільшу нижню грань (позначають 0). Еквівалентно, решітка  обмежена, якщо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існують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елементи 0, 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такі, що 0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  і  1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5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16.6.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обмежених решітках 1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і 0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= </a:t>
            </a:r>
            <a:r>
              <a:rPr lang="uk-UA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решітки.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Решітку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називають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дистрибутивною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маємо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buNone/>
            </a:pPr>
            <a:endParaRPr lang="uk-UA" sz="25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14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4" y="40466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9" y="162880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9" y="443711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2"/>
          <p:cNvSpPr txBox="1"/>
          <p:nvPr/>
        </p:nvSpPr>
        <p:spPr>
          <a:xfrm>
            <a:off x="-60483" y="3356991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48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Групи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271463" algn="just">
              <a:spcBef>
                <a:spcPts val="300"/>
              </a:spcBef>
              <a:buNone/>
            </a:pP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множина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разом з бінарною операцією ◦ на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× G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 має наступні властивості: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ct val="0"/>
              </a:spcBef>
              <a:buNone/>
            </a:pP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асоціативність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◦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◦ с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◦ 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ct val="0"/>
              </a:spcBef>
              <a:buNone/>
            </a:pPr>
            <a:r>
              <a:rPr lang="ru-RU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існування</a:t>
            </a:r>
            <a:r>
              <a:rPr lang="uk-UA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існує такий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 а ◦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а = 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ct val="0"/>
              </a:spcBef>
              <a:buNone/>
            </a:pPr>
            <a:r>
              <a:rPr lang="ru-RU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і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снування 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симетричного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оберненого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протилежного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елементу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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такий, що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◦ 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а 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spcBef>
                <a:spcPct val="0"/>
              </a:spcBef>
              <a:buNone/>
            </a:pPr>
            <a:endParaRPr lang="uk-UA" sz="26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ct val="0"/>
              </a:spcBef>
              <a:buNone/>
            </a:pP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це моноїд, в якому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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що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ru-RU" sz="26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6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а =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ct val="0"/>
              </a:spcBef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ct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15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9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4" y="497065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8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920"/>
            <a:ext cx="8335412" cy="614751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група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властивість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◦ b = b ◦ а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її називають </a:t>
            </a:r>
            <a:r>
              <a:rPr lang="uk-UA" sz="3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комутативною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абелевою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групою.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група з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елементами, то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3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порядком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Будь-яка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група є напівгрупою. 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Обернене не завжди вірно.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ТЕОРЕМА 16.7.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Одиниця групи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єдина.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16.8.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кожній групі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обернений елемент для кожного елементу єдиний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TEOPEMA 16.9.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кожного елемента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uk-UA" sz="3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TEOPEMA 16.10.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елементів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en-US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маємо </a:t>
            </a:r>
          </a:p>
          <a:p>
            <a:pPr marL="0" indent="271463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◦ b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3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16.11</a:t>
            </a:r>
            <a:r>
              <a:rPr lang="uk-UA" sz="3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група і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 групи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а)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ru-RU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б)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m+n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цілих чисел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в)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цілих чисел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г)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en-US" sz="3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всіх цілих чисел </a:t>
            </a:r>
            <a:r>
              <a:rPr lang="uk-UA" sz="3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ts val="60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ts val="60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16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57" y="1078085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2" y="1772816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2"/>
          <p:cNvSpPr txBox="1"/>
          <p:nvPr/>
        </p:nvSpPr>
        <p:spPr>
          <a:xfrm>
            <a:off x="-22373" y="232620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20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5511"/>
          </a:xfrm>
        </p:spPr>
        <p:txBody>
          <a:bodyPr>
            <a:normAutofit fontScale="70000" lnSpcReduction="20000"/>
          </a:bodyPr>
          <a:lstStyle/>
          <a:p>
            <a:pPr marL="0" indent="271463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16.12.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 групи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◦)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=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 одиниці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ЛЕМА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скінченна група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для деякого натурального числа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16.13.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група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такий, 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для деякого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найменше додатне ціле число таке, 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 | 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Ціле число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порядком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Підмножина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підгрупою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тією ж самою операцією, що і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також є групою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група дійсних чисел з операцією +. Тоді група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раціональні числа з +, є підгрупою групи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група </a:t>
            </a:r>
            <a:r>
              <a:rPr lang="uk-UA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додатніх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дійсних чисел з множенням. Група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додатніх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раціональних чисел з множенням є підгрупою групи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17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299695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1" y="371703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2"/>
          <p:cNvSpPr txBox="1"/>
          <p:nvPr/>
        </p:nvSpPr>
        <p:spPr>
          <a:xfrm>
            <a:off x="-32225" y="26064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2"/>
          <p:cNvSpPr txBox="1"/>
          <p:nvPr/>
        </p:nvSpPr>
        <p:spPr>
          <a:xfrm>
            <a:off x="-2508" y="170080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54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715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TEOPEMA 16.14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Непорожня підмножина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буде підгрупою тоді і лише тоді, коли для всіх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TEOPEMA 16.15.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 групи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для деякого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найменше натуральне число 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 тоді множина {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є підгрупою групи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Множину {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uk-UA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uk-UA" sz="24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циклічною групою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породженою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Вона позначається через &lt;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TEOPEMA 16.16.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– група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 -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множина всіх скінченних добутків елементів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обернених до них. Тоді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група. Більш того,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найменша підгрупа групи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 містить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18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31409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71690" y="5486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62165" y="177281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62165" y="371703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97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29238"/>
          </a:xfrm>
        </p:spPr>
        <p:txBody>
          <a:bodyPr>
            <a:noAutofit/>
          </a:bodyPr>
          <a:lstStyle/>
          <a:p>
            <a:pPr marL="0" indent="271463" algn="just">
              <a:spcBef>
                <a:spcPts val="600"/>
              </a:spcBef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Підгрупу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групою,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породженою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множиною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для кожної власної підмножини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множини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маємо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≠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тоді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породжуючою множиною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множина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породжує групу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жодна власна підмножина множини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породжує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тоді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мінімальною породжуючою множиною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spcBef>
                <a:spcPts val="600"/>
              </a:spcBef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підгрупи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довільного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а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◦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 = а ◦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деякого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називають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лівим </a:t>
            </a:r>
            <a:r>
              <a:rPr lang="uk-UA" sz="25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суміжним класом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підгрупи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5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ts val="600"/>
              </a:spcBef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ЛЕМА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Для фіксованої підгрупи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ліві суміжні класи підгрупи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утворюють розбиття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ts val="60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19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14" y="69269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9" y="342900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97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Частково-впорядковані множини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Напівгрупи та напіврешітки</a:t>
            </a:r>
            <a:endParaRPr lang="uk-UA" dirty="0" smtClean="0"/>
          </a:p>
          <a:p>
            <a:r>
              <a:rPr lang="uk-UA" dirty="0" smtClean="0">
                <a:hlinkClick r:id="rId4" action="ppaction://hlinksldjump"/>
              </a:rPr>
              <a:t>Решітки</a:t>
            </a:r>
            <a:endParaRPr lang="uk-UA" dirty="0" smtClean="0"/>
          </a:p>
          <a:p>
            <a:r>
              <a:rPr lang="uk-UA" dirty="0" smtClean="0">
                <a:hlinkClick r:id="rId5" action="ppaction://hlinksldjump"/>
              </a:rPr>
              <a:t>Групи</a:t>
            </a:r>
            <a:endParaRPr lang="uk-UA" dirty="0" smtClean="0"/>
          </a:p>
          <a:p>
            <a:r>
              <a:rPr lang="uk-UA" dirty="0" smtClean="0">
                <a:hlinkClick r:id="rId6" action="ppaction://hlinksldjump"/>
              </a:rPr>
              <a:t>Групи і гомоморфізми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4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54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ЛЕМА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скінченна група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підгрупа 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всі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ліві суміжні класи підгрупи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містять однакову кількість елементів, а саме, кількість елементів, що містяться в підгрупі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spcBef>
                <a:spcPts val="900"/>
              </a:spcBef>
              <a:buNone/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(Лагранж)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скінченна група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підгрупа групи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порядок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 порядок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ts val="900"/>
              </a:spcBef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16.17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група порядку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20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0" y="242088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0" y="380135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09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Групи і гомоморфізми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FontTx/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Нехай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групи, де • і *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операції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відповідно.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Нехай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G→H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функція.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Функція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гомоморфізмом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g•g'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g'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для всіх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Гомоморфізм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мономорфізмом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ін'єкція,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епіморфізмом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функція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сюр’єкція,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ізоморфізмом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функція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бієкція.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Tx/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16.18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Нехай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гомоморфізм з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групу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1 - одиниця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групи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Тоді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(1) - одиниця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16.19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гомоморфізм з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групу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g'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елемент, обернений елементу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Тоді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g'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елемент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обернений елементу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з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Tx/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16.20.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гомоморфізм з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групу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підгрупа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підгрупа групи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21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0" y="171606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28850" y="328498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28851" y="411371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60798" y="508518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60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7479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ТЕОРЕМА 16.21.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гомоморфізм з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групу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підгрупа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підгрупа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TEOPEMA 16.22.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підмножини групи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H◦ 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 K = H ◦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 ◦ K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підгрупа групи (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що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 властивість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gHg</a:t>
            </a:r>
            <a:r>
              <a:rPr lang="uk-UA" sz="2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така група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нормальною підгрупою.</a:t>
            </a:r>
          </a:p>
          <a:p>
            <a:pPr algn="just">
              <a:buFontTx/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Нехай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гомоморфізм з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групу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Ядром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гомоморфізму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множина {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1}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f</a:t>
            </a:r>
            <a:r>
              <a:rPr lang="uk-UA" sz="2500" i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uk-UA" sz="25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({1}), де 1 - одиниця 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ТЕОРЕМА 16.23.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Ядро гомоморфізму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 →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нормальна підгрупа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22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22" y="24208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3652433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117709" y="47667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117709" y="134076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2"/>
          <p:cNvSpPr txBox="1"/>
          <p:nvPr/>
        </p:nvSpPr>
        <p:spPr>
          <a:xfrm>
            <a:off x="-117710" y="465313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30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547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16.24.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Підгрупа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групи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є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нормальною підгрупою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тоді і лише тоді, коли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 = Hg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16.25.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підгрупа групи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 ◦ H = 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16.26.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нормальна підгрупа групи (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abH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для всіх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uk-UA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НАСЛІДОК.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нормальна підгрупа групи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◦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суміжні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класи підгрупи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групі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породжують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групу відносно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операції 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Ця група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</a:t>
            </a:r>
            <a:r>
              <a:rPr lang="uk-UA" sz="25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фактор-групою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позначається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uk-UA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НАСЛІДОК.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визначити</a:t>
            </a:r>
          </a:p>
          <a:p>
            <a:pPr algn="just">
              <a:buFontTx/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співвідношенням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aH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 -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гомоморфізм. 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632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23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83318" y="620687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-60058" y="177281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58116" y="270891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4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Дискретная математика и комбинаторика: Пер. с англ.. – М.: Изд. дом «Вильямс», 2003. – 960 с</a:t>
            </a:r>
          </a:p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Грэхем Р., Кнут Д., Паташник О., Конкретная математика. Основание информатики: Пер. с англ. – М.: Мир, 1998. – 703 с. </a:t>
            </a:r>
          </a:p>
          <a:p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Новиков Ф.А. Дискретная математика для программистов: Учебник для вузов. 3-е изд. – Спб.: Питер, 2008. – 384 с</a:t>
            </a:r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Белоусов 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А.И., Ткачев С.Б. Дискретная математика: Учеб. для вузов. 3-е изд. – М.: Изд-во МГТУ им. Н.Э. Баумана, 2004. – 744 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3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202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визначення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52647"/>
            <a:ext cx="155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приклад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8810" y="2733411"/>
            <a:ext cx="161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примітка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8810" y="3480917"/>
            <a:ext cx="16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важливо!</a:t>
            </a:r>
            <a:endParaRPr lang="ru-RU" sz="2400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669" y="4270519"/>
            <a:ext cx="157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ru-RU" sz="2400" dirty="0" smtClean="0"/>
              <a:t>теорема</a:t>
            </a:r>
            <a:endParaRPr lang="ru-RU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091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Частково-впорядковані множини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Відношення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множині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відношенням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порядку, якщо </a:t>
            </a:r>
            <a:b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воно рефлексивне, антисиметричне і транзитивне. Множину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цьому випадку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частково впорядкованою множиною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ЧВ-множиною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порядком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підмножини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верхньою гранню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Елемент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найменшою верхньою гранню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нвг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підмножини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якщо:  (а)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верхня грань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якщо будь-який інший елемент </a:t>
            </a:r>
            <a:b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а'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верхньою гранню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271463" algn="just">
              <a:spcBef>
                <a:spcPct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Найменшу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верхн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грань всієї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(якщо вона існує)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найбільшим елементом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spcBef>
                <a:spcPct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Найбільшу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нижню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грань всієї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ЧВ-множини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(якщо вона існує) називають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найменшим елементом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>
              <a:spcBef>
                <a:spcPct val="0"/>
              </a:spcBef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4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4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4" y="29249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9" y="479715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9" y="55172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8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714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підмножини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максимальним елементом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для будь-якого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елемента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того, що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випливає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= 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Тобто, в множині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немає елемента, який був би "більшим", ніж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Елемент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підмножини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ЧВ-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називають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мінімальним елементом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для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для будь-якого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того, що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випливає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= 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Тобто, в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немає елемента, який був би "менший", ніж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Звичайно терміни "мінімальний" і "максимальний" елемент відносять до всієї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множини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5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5" y="342900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37150"/>
          </a:xfrm>
        </p:spPr>
        <p:txBody>
          <a:bodyPr/>
          <a:lstStyle/>
          <a:p>
            <a:pPr marL="0" indent="271463" algn="just" fontAlgn="auto">
              <a:spcAft>
                <a:spcPts val="0"/>
              </a:spcAft>
              <a:buNone/>
              <a:defRPr/>
            </a:pP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{1, 2, 3} 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булеан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множини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= P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{2},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{3},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{1, 2},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{1, 3},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{2, 3},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{1, 2, 3}}.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Визначимо відношення ≤ на множині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означенням, {1, 2} є найбільша нижня грань для {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{2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}}, а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також для {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{2},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{1, 2}}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Множина {1, 2, 3} - найменша верхня грань для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Елемент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є найбільшою нижньою гранню для всіх трьох множин. 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6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47667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3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94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Алгебраїчною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структурою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(або просто алгеброю) називається множина разом з визначеними на ній замкнутими операціями. Така множина називається основною, а множина операцій – сигнатурою.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Структури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разом з теоремами, правилами обчислень і виведення іноді називають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алгебраїчною системою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Елемент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 множини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нулем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відносно даної операції *, якщо 0 *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0 (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0 = 0) для будь-якого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Елемент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множини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нейтральним елементом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відносно даної операції *, якщо 1 *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1 =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для будь-якого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7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" y="6206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" y="234888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" y="321297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" y="450912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4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Напівгрупи</a:t>
            </a:r>
            <a:r>
              <a:rPr lang="uk-UA" dirty="0" smtClean="0"/>
              <a:t> та </a:t>
            </a:r>
            <a:r>
              <a:rPr lang="uk-UA" dirty="0" err="1" smtClean="0"/>
              <a:t>напіврешітки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uk-UA" sz="3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Напівгрупа</a:t>
            </a:r>
            <a:r>
              <a:rPr lang="uk-UA" sz="3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множина 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однією асоціативною бінарною операцією: 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(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(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* </a:t>
            </a:r>
            <a:r>
              <a:rPr lang="en-US" sz="3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3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для всіх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виконується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b = </a:t>
            </a:r>
            <a:r>
              <a:rPr lang="uk-UA" sz="3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 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множину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оператором * називають </a:t>
            </a:r>
            <a:r>
              <a:rPr lang="uk-UA" sz="3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абелевою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комутативною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напівгрупою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в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існує елемент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такий, що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* а = </a:t>
            </a:r>
            <a:r>
              <a:rPr lang="uk-UA" sz="3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I = 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для всіх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таке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3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одиницею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а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називають </a:t>
            </a:r>
            <a:r>
              <a:rPr lang="uk-UA" sz="3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напівгрупою</a:t>
            </a:r>
            <a:r>
              <a:rPr lang="uk-UA" sz="3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одиницею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uk-UA" sz="3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моноїдом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271463" algn="just">
              <a:lnSpc>
                <a:spcPct val="120000"/>
              </a:lnSpc>
              <a:buNone/>
            </a:pP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sz="3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sz="3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піднапівгрупою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* - бінарна операція на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Це еквівалентно наступному: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sz="3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якщо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для кожних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маємо 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* b 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uk-UA" sz="3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3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8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0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0" y="22768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2" y="342900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210" y="692696"/>
            <a:ext cx="8229600" cy="5137150"/>
          </a:xfrm>
        </p:spPr>
        <p:txBody>
          <a:bodyPr>
            <a:normAutofit fontScale="85000" lnSpcReduction="20000"/>
          </a:bodyPr>
          <a:lstStyle/>
          <a:p>
            <a:pPr marL="0" indent="271463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матриць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×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раціональних чисел з операцією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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матриць, (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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·) -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матриць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цілих чисел. Тоді (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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71463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71463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{0} для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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комутативний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моноїд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операцією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цілих чисел і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нейтральним 0.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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комутативний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моноїд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операцією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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цілих чисел і одиницею.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піднапівгрупа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напівгрупи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4518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Алгебраїчні структури. Слайд 9 з 25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3" y="69269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292494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434</TotalTime>
  <Words>2989</Words>
  <Application>Microsoft Office PowerPoint</Application>
  <PresentationFormat>Экран (4:3)</PresentationFormat>
  <Paragraphs>210</Paragraphs>
  <Slides>25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cdb2004138l</vt:lpstr>
      <vt:lpstr>Алгебраїчні структури</vt:lpstr>
      <vt:lpstr>План</vt:lpstr>
      <vt:lpstr>Умовні позначення</vt:lpstr>
      <vt:lpstr>Частково-впорядковані множини</vt:lpstr>
      <vt:lpstr>Презентация PowerPoint</vt:lpstr>
      <vt:lpstr>Презентация PowerPoint</vt:lpstr>
      <vt:lpstr>Презентация PowerPoint</vt:lpstr>
      <vt:lpstr>Напівгрупи та напіврешітки</vt:lpstr>
      <vt:lpstr>Презентация PowerPoint</vt:lpstr>
      <vt:lpstr>Презентация PowerPoint</vt:lpstr>
      <vt:lpstr>Презентация PowerPoint</vt:lpstr>
      <vt:lpstr>Презентация PowerPoint</vt:lpstr>
      <vt:lpstr>Решітки</vt:lpstr>
      <vt:lpstr>Презентация PowerPoint</vt:lpstr>
      <vt:lpstr>Групи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Групи і гомоморфізми</vt:lpstr>
      <vt:lpstr>Презентация PowerPoint</vt:lpstr>
      <vt:lpstr>Презентация PowerPoint</vt:lpstr>
      <vt:lpstr>Література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Алгебраїчні структури</dc:title>
  <dc:creator>Эллина</dc:creator>
  <cp:lastModifiedBy>Эллина</cp:lastModifiedBy>
  <cp:revision>81</cp:revision>
  <dcterms:created xsi:type="dcterms:W3CDTF">2011-11-12T17:49:33Z</dcterms:created>
  <dcterms:modified xsi:type="dcterms:W3CDTF">2011-12-04T20:38:55Z</dcterms:modified>
</cp:coreProperties>
</file>