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59" r:id="rId6"/>
    <p:sldId id="258" r:id="rId7"/>
    <p:sldId id="261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5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3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2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1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9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14BC-828F-4E97-A649-D49F84EA6B8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E37F-6A11-44C0-A275-D1B73016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46" y="4452690"/>
            <a:ext cx="11306714" cy="212365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з фізики</a:t>
            </a:r>
            <a:endParaRPr lang="en-US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4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2727" y="346364"/>
            <a:ext cx="1095593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набуває зараз проблема формування самостійності учнів, спроможності отримувати, аналізувати інформацію та приймати оптимальні рішення, використовувати в практичній діяльності нові інформаційні технології. Одним із напрямків інноваційного розвитку природничо-математичної освіти є система навчання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 якій діти розвивають логічне мислення та технічну грамотність, вчаться вирішувати поставлені задачі, стають новаторами, винахідниками.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М-освіта дозволить зміцнити та вирішити найбільш актуальні проблеми майбутнього. Головна мета впровадження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полягає у реалізації державної політики з урахуванням нових вимог Закону України «Про освіту» щодо посилення розвитку науково-технічного напряму в навчально-методичній діяльності на всіх рівнях.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7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4765" y="975405"/>
            <a:ext cx="1057523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навчання на курсі буде: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 знань з теоретичних основ впровадження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нормативно-правовим забезпеченням впровадження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навичок моделювання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шляхом інтеграції окремих тем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навичок організації навчальних досліджень в межах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уроку.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6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1:Фізика для сучасного школяра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2701" y="1257300"/>
            <a:ext cx="6172200" cy="4873625"/>
          </a:xfrm>
        </p:spPr>
        <p:txBody>
          <a:bodyPr>
            <a:normAutofit/>
          </a:bodyPr>
          <a:lstStyle/>
          <a:p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фізиці за парадигмою сучасної освіти.</a:t>
            </a:r>
          </a:p>
          <a:p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 теоретичної та прикладної фізики.</a:t>
            </a:r>
          </a:p>
          <a:p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проєктування освітнього процесу.</a:t>
            </a:r>
            <a:b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- Сучасний учень та його потреби, партнерство у навчанні.</a:t>
            </a:r>
            <a:b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- Соціальне навчання та навчання протягом життя.</a:t>
            </a:r>
          </a:p>
          <a:p>
            <a:r>
              <a:rPr lang="uk-UA" sz="2600" b="1" i="0" noProof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</a:t>
            </a:r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sz="2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якість людини ХХІ століття</a:t>
            </a:r>
            <a:r>
              <a:rPr lang="ru-RU" sz="2600" b="1" i="0" dirty="0" smtClean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тему присвячено розгляду актуальних проблем викладання фізики за парадигмою сучасної освіти. Тож ми розглянемо алгоритм </a:t>
            </a:r>
            <a:r>
              <a:rPr lang="uk-UA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освітнього процесу, враховуючи потреби конкретного школяра. 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3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39108" cy="1977888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2:Теоретичні аспекти інноваційної моделі  STEAM-освіти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2885" y="1323353"/>
            <a:ext cx="6172200" cy="48736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світовий освітній тренд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STEM, STEAM, STREAM.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впровадження STEM в освітній процес.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STEM: </a:t>
            </a:r>
            <a:r>
              <a:rPr lang="ru-RU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 діяльність та її вплив на учня.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 повинен бути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урок?</a:t>
            </a:r>
            <a:endParaRPr lang="ru-RU" sz="28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584174"/>
            <a:ext cx="3932237" cy="3284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схожість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STEM, STEAM,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STREAM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Переглянемо основні особливості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2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3: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-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STEM-навичок у класі на платформі Microsoft.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Віртуальний STEM-центр Малої академії наук України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Teacherstryscience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Scientix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GoLab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mSTEAM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TryEngineering</a:t>
            </a:r>
          </a:p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цікаві ресурси, що будуть корисні для сучасного уроку.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2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4: Сервіси для створення тестів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та недоліки онлайн-тестування.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програми для онлайн-тестування.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кількох платформ для створення тестів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KAHOOT, Socrative, ClassMarker, Plickers)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Сьогодні системи онлайн-тестування зробили справжню революцію в навчанні. Саме вони допомогли вдосконалити оцінювання знань учнів. В темі розглянемо основні переваги онлайн-тестування та найпопулярніші ресурси для їх створення.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5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93467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5: Доповнена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 на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фізики та астрономії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CoSpaces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Electricity AR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cg-physics AR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Pathshala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 (Augmented Reality)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 Lab AR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 virtual lab. 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ScienceViz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39788" y="3021496"/>
            <a:ext cx="3932237" cy="2847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особливості використання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технологій на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фізики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64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286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ТЕМА 1:Фізика для сучасного школяра</vt:lpstr>
      <vt:lpstr>ТЕМА 2:Теоретичні аспекти інноваційної моделі  STEAM-освіти</vt:lpstr>
      <vt:lpstr>ТЕМА 3: Ресурси для STEAM - уроків</vt:lpstr>
      <vt:lpstr>ТЕМА 4: Сервіси для створення тестів</vt:lpstr>
      <vt:lpstr>ТЕМА 5: Доповнена реальність на уроках фізики та астрономії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Головко</dc:creator>
  <cp:lastModifiedBy>Пользователь</cp:lastModifiedBy>
  <cp:revision>25</cp:revision>
  <dcterms:created xsi:type="dcterms:W3CDTF">2020-06-13T12:22:26Z</dcterms:created>
  <dcterms:modified xsi:type="dcterms:W3CDTF">2020-07-21T07:26:06Z</dcterms:modified>
</cp:coreProperties>
</file>