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3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4DB91-A95A-4C62-A026-552110C22670}" type="datetimeFigureOut">
              <a:rPr lang="en-US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9ADA1-10E9-40BC-B195-06A2FAB021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BB938-DF95-46C7-8421-05B13885D8DC}" type="datetimeFigureOut">
              <a:rPr lang="en-US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CD166-7E57-4B80-99BA-4F6C125DAB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1E575-F3B4-47C4-A5D4-610B5D1DACEA}" type="datetimeFigureOut">
              <a:rPr lang="en-US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6D049-723B-489F-88B4-D3DC18D9B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E0ABA-7722-4A3A-8075-75BE9D9C36E1}" type="datetimeFigureOut">
              <a:rPr lang="en-US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D299C-7F39-4863-AD68-908B872903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CBBC1-D48F-4EC6-9187-C0242C2C1108}" type="datetimeFigureOut">
              <a:rPr lang="en-US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776E4-675B-45DF-ACA0-FFD5D1906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6F21A-7A91-4B4A-B05D-EA19BEC5F7B9}" type="datetimeFigureOut">
              <a:rPr lang="en-US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2B063-0A22-493F-97E5-1B8C3A8242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25EFE-9F04-45B9-9E45-EAEC42B89381}" type="datetimeFigureOut">
              <a:rPr lang="en-US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9A2E3-D206-4398-8AC3-A3E8E4C5C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BDDB7-4B0A-4D38-9D49-3E011FD50018}" type="datetimeFigureOut">
              <a:rPr lang="en-US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4D796-A2FE-4661-AD7C-EF47C6B5D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BBD6C-D9BF-49AD-B839-D00322202664}" type="datetimeFigureOut">
              <a:rPr lang="en-US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A644F-80E6-4100-AD1D-B3C83440A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DE4FE-18BE-4DA3-B03E-CA694BE43377}" type="datetimeFigureOut">
              <a:rPr lang="en-US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8BC3F-4288-4FA1-9D24-1AAFF904FA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66511-83E0-4023-9D60-DB25A430D04E}" type="datetimeFigureOut">
              <a:rPr lang="en-US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7FD13-6679-4B90-829C-AD3B4EE889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55BB768-993A-440B-88CD-16E048091C48}" type="datetimeFigureOut">
              <a:rPr lang="en-US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939F877-29D4-45F5-93CF-7250345572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.rada.gov.ua/cgi-bin/laws/main.cgi?nreg=2755-1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63"/>
            <a:ext cx="8101013" cy="53578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sz="2700" b="1" dirty="0"/>
              <a:t/>
            </a:r>
            <a:br>
              <a:rPr lang="uk-UA" sz="2700" b="1" dirty="0"/>
            </a:br>
            <a:r>
              <a:rPr lang="uk-UA" sz="2700" b="1" dirty="0" smtClean="0"/>
              <a:t>Міністерство </a:t>
            </a:r>
            <a:r>
              <a:rPr lang="uk-UA" sz="2700" b="1" dirty="0"/>
              <a:t>освіти і науки України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b="1" dirty="0"/>
              <a:t>Херсонський державний університет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b="1" dirty="0"/>
              <a:t>Факультет економіки та менеджменту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b="1" dirty="0"/>
              <a:t>Кафедра фінансів, обліку та підприємництва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 </a:t>
            </a:r>
            <a:r>
              <a:rPr lang="uk-UA" sz="2700" b="1" dirty="0" smtClean="0"/>
              <a:t>“ Податкова система “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b="1" dirty="0"/>
              <a:t> 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Галузь знань </a:t>
            </a:r>
            <a:r>
              <a:rPr lang="uk-UA" sz="2700" u="sng" dirty="0"/>
              <a:t>07 Управління та адміністрування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Спеціальність 076 «Підприємництво, торгівля та біржова діяльність»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Ступінь вищої освіти </a:t>
            </a:r>
            <a:r>
              <a:rPr lang="uk-UA" sz="2700" u="sng" dirty="0"/>
              <a:t>бакалавр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uk-UA" sz="2700" b="1" dirty="0" smtClean="0"/>
              <a:t>ХЕРСОН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697538"/>
          </a:xfrm>
        </p:spPr>
        <p:txBody>
          <a:bodyPr rtlCol="0">
            <a:normAutofit fontScale="62500" lnSpcReduction="20000"/>
          </a:bodyPr>
          <a:lstStyle/>
          <a:p>
            <a:pPr marL="0" indent="4500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Мета дисципліни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надання знань з організації і функціонування податкової системи та проведення податкової політики.</a:t>
            </a:r>
          </a:p>
          <a:p>
            <a:pPr marL="0" indent="4500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00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Завданням навчальної дисципліни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є опанування студентами теоретичних і практичних знань з існуючої в Україні системи оподаткування та контролю з боку податкових органів за суб’єктами господарювання, а саме: визначення економічної сутності та теоретичних засад оподаткування, видів податків та особливості їх функціонування в податковій системі з урахуванням економічної специфіки країни; вивчення механізму розрахунку та стягнення окремих видів податків, визначення платників, об’єктів оподаткування та заходів податкового контролю для забезпечення недопущення помилок та шахрайства при нарахуванні та сплаті податків; дослідження нового та існуючого податкового законодавства.</a:t>
            </a:r>
          </a:p>
          <a:p>
            <a:pPr marL="0" indent="4500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00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Предмет навчальної дисципліни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система оподаткування, яка базується на законодавчо-нормативній базі та відповідній інфраструктурі національної податкової системи.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Перелік тем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0" indent="45000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Тема 1. Основні положення оподаткування в Україні.</a:t>
            </a:r>
          </a:p>
          <a:p>
            <a:pPr marL="0" indent="45000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Тема 2. Податкова політика в системі державного регулювання економіки</a:t>
            </a:r>
          </a:p>
          <a:p>
            <a:pPr marL="0" indent="45000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Тема 3. Організація податкової служби і податкової роботи</a:t>
            </a:r>
          </a:p>
          <a:p>
            <a:pPr marL="0" indent="45000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Тема 4. Податковий менеджмент</a:t>
            </a:r>
          </a:p>
          <a:p>
            <a:pPr marL="0" indent="45000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Тема 5. Оподаткування прибутку підприємств </a:t>
            </a:r>
          </a:p>
          <a:p>
            <a:pPr marL="0" indent="45000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Тема 6. Оподаткування доходів фізичних осіб</a:t>
            </a:r>
          </a:p>
          <a:p>
            <a:pPr marL="0" indent="45000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Тема 7. Спеціальні податкові режими</a:t>
            </a:r>
          </a:p>
          <a:p>
            <a:pPr marL="0" indent="45000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Тема 8. Податок на додану вартість (ПДВ)</a:t>
            </a:r>
          </a:p>
          <a:p>
            <a:pPr marL="0" indent="45000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Тема 9. Акцизний податок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87"/>
          </a:xfrm>
        </p:spPr>
        <p:txBody>
          <a:bodyPr/>
          <a:lstStyle/>
          <a:p>
            <a:r>
              <a:rPr lang="uk-UA" sz="2400" b="1" smtClean="0"/>
              <a:t>РЕКОМЕНДОВАНА ЛІТЕРАТУРА</a:t>
            </a:r>
            <a:endParaRPr lang="en-US" sz="24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543550"/>
          </a:xfrm>
        </p:spPr>
        <p:txBody>
          <a:bodyPr rtlCol="0">
            <a:normAutofit fontScale="25000" lnSpcReduction="20000"/>
          </a:bodyPr>
          <a:lstStyle/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/>
              <a:t> </a:t>
            </a:r>
            <a:endParaRPr lang="ru-RU" sz="2800" dirty="0"/>
          </a:p>
          <a:p>
            <a:pPr marL="0" indent="4500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1. Податковий кодекс України від 02.12.2010 р. № 2755-VI [Електронний ресурс]. – Режим доступу: 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http://zakon.rada.gov.ua/cgi-bin/laws/main.cgi?nreg=2755-17</a:t>
            </a:r>
            <a:endParaRPr lang="uk-UA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00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Бутинець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 Ф.Ф. Бухгалтерський податковий облік: Навчальний посібник. – Житомир: ЖДТУ, 2004. – 384 с.</a:t>
            </a:r>
          </a:p>
          <a:p>
            <a:pPr marL="0" indent="4500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Ватуля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 І.Д., 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Ватуля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 М.І., Рибалко Л.В. Податки, збори, платежі: Навчальний посібник. – К.: Центр навчальної літератури, 2006. – 352 с.</a:t>
            </a:r>
          </a:p>
          <a:p>
            <a:pPr marL="0" indent="4500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Гусакова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 О.С. Податковий облік: 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. посібник. – К.: Центр навчальної літератури, 2006. – 360 с.</a:t>
            </a:r>
          </a:p>
          <a:p>
            <a:pPr marL="0" indent="4500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5. Демиденко Л.М., 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Субботович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 Ю.Л. Податкова система. Навчальний посібник – К.: Центр учбової літератури, 2007. – 184 с.</a:t>
            </a:r>
          </a:p>
          <a:p>
            <a:pPr marL="0" indent="4500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Довгалюк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 В.І. Податкова система : [навчальний посібник] / В.І. 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Довгалюк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, Ю.Ю. 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Ярмоленко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. – К. : Центр учбової літератури, 2007. – 360 с.</a:t>
            </a:r>
          </a:p>
          <a:p>
            <a:pPr marL="0" indent="4500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7. Задорожний З.В., 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Гугул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 Г.І., 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Лещишин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 Л.Г. Податковий облік. Навчальний посібник. – Тернопіль: Економічна думка. – 2005. – 328 с.</a:t>
            </a:r>
          </a:p>
          <a:p>
            <a:pPr marL="0" indent="4500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8. Іванов Ю.Б. Альтернативні системи оподаткування: 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. / Ю.Б. Іванов, К.В. 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Петросянц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. – Х.: “ІНЖЕК”, 2007. – 272 с.</a:t>
            </a:r>
          </a:p>
          <a:p>
            <a:pPr marL="0" indent="4500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Коцупатрий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 М.М. Податковий облік і звітність: [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.] / М.М.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Коцупатрий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, С.І.Ковач, В.В. Мельничук. – К.:КНЕУ, 2008. – 312 с.</a:t>
            </a:r>
          </a:p>
          <a:p>
            <a:pPr marL="0" indent="4500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Прусс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 В.М. Податки та податкова система України : [навчальний посібник] / 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Прусс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 В.М., Шпак Н.Г., Пітерська В.М. – Харків : Бурун Книга, 2009. – 286 с.</a:t>
            </a:r>
          </a:p>
          <a:p>
            <a:pPr marL="0" indent="4500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11. Науково-практичний коментар до Податкового кодексу України: в 3 т. /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кол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. авторів [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заг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. редакція М. Я Азарова]. – К.: Міністерство фінансів України, Національний університет ДПС України, 2010. – 2389 с.</a:t>
            </a:r>
          </a:p>
          <a:p>
            <a:pPr marL="0" indent="4500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Войнаренко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 М.П., 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Пухальська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 Г.В. Податковий облік і аудит: Підручник. – К.: ВЦ 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“Академія”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, 2009. – 376 с.</a:t>
            </a:r>
          </a:p>
          <a:p>
            <a:pPr marL="0" indent="4500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13. Гарасим П.М. Податковий облік і звітність на підприємствах: Підручник / П.М. Гарасим, Г.П. Журавель, П.Я. Хомин. – К.: ВД 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“Професіонал”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, 2004. – 448 с.</a:t>
            </a:r>
          </a:p>
          <a:p>
            <a:pPr marL="0" indent="4500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14. 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Еш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 С.М. Податкова система України : [навчальний посібник] / С.М. 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Еш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. – К. :  Кондор, 2008. – 108с.</a:t>
            </a:r>
          </a:p>
          <a:p>
            <a:pPr marL="0" indent="4500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15. 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Пріб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 К.А., Федько В.І. Податкова система України: термінологія і формулювання основних положень. 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пос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. – К.: Центр учбової літератури, 2007. – 320 с.</a:t>
            </a:r>
          </a:p>
          <a:p>
            <a:pPr marL="0" indent="4500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16. Сердюк В.М. Податковий облік: Навчальний посібник. – Київ: Центр навчальної літератури, 2005. – 312 с.</a:t>
            </a:r>
          </a:p>
          <a:p>
            <a:pPr marL="0" indent="4500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17. Ткаченко Н.М. Податкові системи країн світу та України. Облік і звітність / Н.М. Ткаченко, Т.М. Горова, Н.О. Ільєнко. – 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. метод. посібник. – К.: 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Алерта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, 2004. – 554 с.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517</Words>
  <Application>Microsoft Office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Calibri</vt:lpstr>
      <vt:lpstr>Arial</vt:lpstr>
      <vt:lpstr>Times New Roman</vt:lpstr>
      <vt:lpstr>Тема Office</vt:lpstr>
      <vt:lpstr>  Міністерство освіти і науки України Херсонський державний університет Факультет економіки та менеджменту Кафедра фінансів, обліку та підприємництва   “ Податкова система “   Галузь знань 07 Управління та адміністрування Спеціальність 076 «Підприємництво, торгівля та біржова діяльність» Ступінь вищої освіти бакалавр   ХЕРСОН   </vt:lpstr>
      <vt:lpstr>Слайд 2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фінансів, обліку та підприємництва   " ОСНОВИ ТОРГІВЕЛЬНОЇ ДІЯЛЬНОСТІ «   Галузь знань 07 Управління та адміністрування Спеціальність 076 «Підприємництво, торгівля та біржова діяльність» Ступінь вищої освіти бакалавр   ХЕРСОН</dc:title>
  <dc:creator>Пользователь Windows</dc:creator>
  <cp:lastModifiedBy>AKolomoets</cp:lastModifiedBy>
  <cp:revision>12</cp:revision>
  <dcterms:created xsi:type="dcterms:W3CDTF">2020-05-28T12:18:49Z</dcterms:created>
  <dcterms:modified xsi:type="dcterms:W3CDTF">2020-06-22T06:41:22Z</dcterms:modified>
</cp:coreProperties>
</file>