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5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6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3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1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3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2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8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2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9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4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0A57-6BC2-4154-8685-1A2DDB87275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E1939-5A4D-4FCD-B31F-DF64CF3D2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95325"/>
            <a:ext cx="82867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3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11" y="2132856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Lexicology can make U a master of English!!!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190"/>
            <a:ext cx="5681836" cy="786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FFFF"/>
                </a:solidFill>
                <a:latin typeface="Lucida Calligraphy" pitchFamily="66" charset="0"/>
              </a:rPr>
              <a:t>Be smart!!!</a:t>
            </a:r>
            <a:br>
              <a:rPr lang="en-US" dirty="0" smtClean="0">
                <a:solidFill>
                  <a:srgbClr val="00FFFF"/>
                </a:solidFill>
                <a:latin typeface="Lucida Calligraphy" pitchFamily="66" charset="0"/>
              </a:rPr>
            </a:br>
            <a:r>
              <a:rPr lang="en-US" dirty="0" smtClean="0">
                <a:solidFill>
                  <a:srgbClr val="00FFFF"/>
                </a:solidFill>
                <a:latin typeface="Lucida Calligraphy" pitchFamily="66" charset="0"/>
              </a:rPr>
              <a:t>Play a word prank on your friends!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1916832"/>
            <a:ext cx="57245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4457700"/>
            <a:ext cx="57054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0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134"/>
            <a:ext cx="6648356" cy="30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24" y="3717032"/>
            <a:ext cx="688636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7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Learn English dialects and feel confident.</a:t>
            </a:r>
            <a:endParaRPr lang="ru-RU" dirty="0">
              <a:solidFill>
                <a:srgbClr val="FF0000"/>
              </a:solidFill>
              <a:cs typeface="Narkisim" pitchFamily="34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1853406"/>
            <a:ext cx="6162675" cy="4019550"/>
          </a:xfrm>
        </p:spPr>
      </p:pic>
    </p:spTree>
    <p:extLst>
      <p:ext uri="{BB962C8B-B14F-4D97-AF65-F5344CB8AC3E}">
        <p14:creationId xmlns:p14="http://schemas.microsoft.com/office/powerpoint/2010/main" val="389004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48080"/>
            <a:ext cx="3888432" cy="299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Snap ITC" pitchFamily="82" charset="0"/>
              </a:rPr>
              <a:t>And now speak different dialects !!!</a:t>
            </a:r>
            <a:br>
              <a:rPr lang="en-US" sz="3600" dirty="0" smtClean="0">
                <a:latin typeface="Snap ITC" pitchFamily="82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fontAlgn="base"/>
            <a:endParaRPr lang="en-US" b="1" dirty="0" smtClean="0">
              <a:solidFill>
                <a:srgbClr val="222222"/>
              </a:solidFill>
              <a:effectLst/>
              <a:latin typeface="Helvetica Neue"/>
            </a:endParaRPr>
          </a:p>
          <a:p>
            <a:pPr fontAlgn="base"/>
            <a:endParaRPr lang="en-US" b="1" dirty="0" smtClean="0">
              <a:solidFill>
                <a:srgbClr val="222222"/>
              </a:solidFill>
              <a:latin typeface="Helvetica Neue"/>
            </a:endParaRPr>
          </a:p>
          <a:p>
            <a:pPr fontAlgn="base"/>
            <a:r>
              <a:rPr lang="ru-RU" sz="3600" b="1" dirty="0" err="1" smtClean="0">
                <a:solidFill>
                  <a:srgbClr val="00FFFF"/>
                </a:solidFill>
                <a:effectLst/>
                <a:latin typeface="Arial Black" pitchFamily="34" charset="0"/>
              </a:rPr>
              <a:t>That’s</a:t>
            </a:r>
            <a:r>
              <a:rPr lang="ru-RU" sz="3600" b="1" dirty="0" smtClean="0">
                <a:solidFill>
                  <a:srgbClr val="00FFFF"/>
                </a:solidFill>
                <a:effectLst/>
                <a:latin typeface="Arial Black" pitchFamily="34" charset="0"/>
              </a:rPr>
              <a:t> </a:t>
            </a:r>
            <a:r>
              <a:rPr lang="ru-RU" sz="3600" b="1" dirty="0" err="1" smtClean="0">
                <a:solidFill>
                  <a:srgbClr val="00FFFF"/>
                </a:solidFill>
                <a:effectLst/>
                <a:latin typeface="Arial Black" pitchFamily="34" charset="0"/>
              </a:rPr>
              <a:t>the</a:t>
            </a:r>
            <a:r>
              <a:rPr lang="ru-RU" sz="3600" b="1" dirty="0" smtClean="0">
                <a:solidFill>
                  <a:srgbClr val="00FFFF"/>
                </a:solidFill>
                <a:effectLst/>
                <a:latin typeface="Arial Black" pitchFamily="34" charset="0"/>
              </a:rPr>
              <a:t> </a:t>
            </a:r>
            <a:r>
              <a:rPr lang="ru-RU" sz="3600" b="1" dirty="0" err="1" smtClean="0">
                <a:solidFill>
                  <a:srgbClr val="00FFFF"/>
                </a:solidFill>
                <a:effectLst/>
                <a:latin typeface="Arial Black" pitchFamily="34" charset="0"/>
              </a:rPr>
              <a:t>pits</a:t>
            </a:r>
            <a:r>
              <a:rPr lang="ru-RU" sz="3600" b="1" dirty="0" smtClean="0">
                <a:solidFill>
                  <a:srgbClr val="00FFFF"/>
                </a:solidFill>
                <a:effectLst/>
                <a:latin typeface="Arial Black" pitchFamily="34" charset="0"/>
              </a:rPr>
              <a:t>!</a:t>
            </a:r>
            <a:r>
              <a:rPr lang="en-US" sz="3600" b="1" dirty="0" smtClean="0">
                <a:solidFill>
                  <a:srgbClr val="00FFFF"/>
                </a:solidFill>
                <a:effectLst/>
                <a:latin typeface="Arial Black" pitchFamily="34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Ця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 фраза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повністю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аналогічна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фразі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 "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fornian FB" pitchFamily="18" charset="0"/>
              </a:rPr>
              <a:t>That stinks!" -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вона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використовується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, коли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відбувається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щось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неприємне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.</a:t>
            </a:r>
            <a:endParaRPr lang="en-US" sz="29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fornian FB" pitchFamily="18" charset="0"/>
            </a:endParaRPr>
          </a:p>
          <a:p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Heavens</a:t>
            </a:r>
            <a:r>
              <a:rPr lang="ru-RU" sz="3600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to</a:t>
            </a:r>
            <a:r>
              <a:rPr lang="ru-RU" sz="3600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Betsy</a:t>
            </a:r>
            <a:r>
              <a:rPr lang="en-US" sz="3600" dirty="0" smtClean="0">
                <a:solidFill>
                  <a:srgbClr val="00FFFF"/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Це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такий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дуже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південний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аналог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фрази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"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Oh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my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gosh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!" Ви можете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сміливо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використовувати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його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, коли будете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неабияк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здивовані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</a:t>
            </a:r>
            <a:endParaRPr lang="en-US" sz="2900" dirty="0" smtClean="0">
              <a:solidFill>
                <a:schemeClr val="tx1">
                  <a:lumMod val="95000"/>
                  <a:lumOff val="5000"/>
                </a:schemeClr>
              </a:solidFill>
              <a:latin typeface="Californian FB" pitchFamily="18" charset="0"/>
            </a:endParaRPr>
          </a:p>
          <a:p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Hush</a:t>
            </a:r>
            <a:r>
              <a:rPr lang="ru-RU" sz="3600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your</a:t>
            </a:r>
            <a:r>
              <a:rPr lang="ru-RU" sz="3600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mouth</a:t>
            </a:r>
            <a:r>
              <a:rPr lang="en-US" sz="3600" dirty="0" smtClean="0">
                <a:solidFill>
                  <a:srgbClr val="00FFFF"/>
                </a:solidFill>
                <a:latin typeface="Arial Black" pitchFamily="34" charset="0"/>
              </a:rPr>
              <a:t>.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Хочете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попросити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когось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заткнутися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?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Скористайтеся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цією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фразою.</a:t>
            </a:r>
          </a:p>
          <a:p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Worn</a:t>
            </a:r>
            <a:r>
              <a:rPr lang="ru-RU" sz="3600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slap</a:t>
            </a:r>
            <a:r>
              <a:rPr lang="ru-RU" sz="3600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out</a:t>
            </a:r>
            <a:r>
              <a:rPr lang="en-US" sz="3600" dirty="0" smtClean="0">
                <a:solidFill>
                  <a:srgbClr val="00FFFF"/>
                </a:solidFill>
                <a:latin typeface="Arial Black" pitchFamily="34" charset="0"/>
              </a:rPr>
              <a:t>.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Ця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фраза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означає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що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ви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по-справжньому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втомилися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</a:t>
            </a:r>
            <a:endParaRPr lang="en-US" sz="2900" dirty="0" smtClean="0">
              <a:solidFill>
                <a:schemeClr val="tx1">
                  <a:lumMod val="95000"/>
                  <a:lumOff val="5000"/>
                </a:schemeClr>
              </a:solidFill>
              <a:latin typeface="Californian FB" pitchFamily="18" charset="0"/>
            </a:endParaRPr>
          </a:p>
          <a:p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Howdy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fornian FB" pitchFamily="18" charset="0"/>
              </a:rPr>
              <a:t>.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Це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такий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південний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спосіб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привітатися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</a:t>
            </a:r>
            <a:endParaRPr lang="en-US" sz="2900" dirty="0" smtClean="0">
              <a:solidFill>
                <a:schemeClr val="tx1">
                  <a:lumMod val="95000"/>
                  <a:lumOff val="5000"/>
                </a:schemeClr>
              </a:solidFill>
              <a:latin typeface="Californian FB" pitchFamily="18" charset="0"/>
            </a:endParaRPr>
          </a:p>
          <a:p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Just</a:t>
            </a:r>
            <a:r>
              <a:rPr lang="ru-RU" sz="3600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fine</a:t>
            </a:r>
            <a:r>
              <a:rPr lang="ru-RU" sz="3600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and</a:t>
            </a:r>
            <a:r>
              <a:rPr lang="ru-RU" sz="3600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FFFF"/>
                </a:solidFill>
                <a:latin typeface="Arial Black" pitchFamily="34" charset="0"/>
              </a:rPr>
              <a:t>dandy</a:t>
            </a:r>
            <a:r>
              <a:rPr lang="en-US" sz="3600" dirty="0" smtClean="0">
                <a:solidFill>
                  <a:srgbClr val="00FFFF"/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Ця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фраза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означає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що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все в порядку.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9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Algerian" pitchFamily="82" charset="0"/>
              </a:rPr>
              <a:t>Use the modern sayings of American youth.</a:t>
            </a:r>
            <a:br>
              <a:rPr lang="en-US" dirty="0" smtClean="0">
                <a:solidFill>
                  <a:srgbClr val="FF0066"/>
                </a:solidFill>
                <a:latin typeface="Algerian" pitchFamily="82" charset="0"/>
              </a:rPr>
            </a:b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92" y="1445620"/>
            <a:ext cx="4434408" cy="538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25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6912768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39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 Lexicology joyfully, lively, gaily!!!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Feel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ike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dog with a two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tails!!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5447"/>
            <a:ext cx="5093665" cy="531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064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Be smart!!! Play a word prank on your friends!</vt:lpstr>
      <vt:lpstr>Презентация PowerPoint</vt:lpstr>
      <vt:lpstr>Learn English dialects and feel confident.</vt:lpstr>
      <vt:lpstr>And now speak different dialects !!! </vt:lpstr>
      <vt:lpstr>Use the modern sayings of American youth. </vt:lpstr>
      <vt:lpstr>Презентация PowerPoint</vt:lpstr>
      <vt:lpstr>Learn Lexicology joyfully, lively, gaily!!! Feel like a dog with a two tails!!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8</cp:revision>
  <dcterms:created xsi:type="dcterms:W3CDTF">2020-06-25T11:28:11Z</dcterms:created>
  <dcterms:modified xsi:type="dcterms:W3CDTF">2020-06-25T12:50:02Z</dcterms:modified>
</cp:coreProperties>
</file>