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AFD1C2A-A567-48B7-A268-C7737E77F4C9}">
          <p14:sldIdLst>
            <p14:sldId id="256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9AEC3D73-BC1C-4B83-89CB-E598DD5DF90A}" type="datetimeFigureOut">
              <a:rPr lang="ru-RU" smtClean="0"/>
              <a:t>06.07.2020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476D4208-9BAB-4D05-BADA-637F7466D26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5036" y="2348880"/>
            <a:ext cx="6781800" cy="1368152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ru-RU" sz="48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Лексикологія</a:t>
            </a:r>
            <a:r>
              <a:rPr lang="ru-RU" sz="4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англійської</a:t>
            </a:r>
            <a:r>
              <a:rPr lang="ru-RU" sz="4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мови</a:t>
            </a:r>
            <a:endParaRPr lang="ru-RU" sz="4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013176"/>
            <a:ext cx="7128792" cy="14820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uk-UA" sz="1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uk-UA" sz="1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uk-UA" sz="14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Викладач: </a:t>
            </a: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Просяннікова</a:t>
            </a:r>
            <a:r>
              <a:rPr lang="uk-UA" sz="1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Я.М., кандидат філологічних наук, доцент, доцент кафедри англійської філології та прикладної лінгвістики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8640"/>
            <a:ext cx="7200800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Освітньо-професійна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uk-UA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програма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«</a:t>
            </a:r>
            <a:r>
              <a:rPr lang="uk-UA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Середня освіта (Мова і література англійська</a:t>
            </a:r>
            <a:r>
              <a:rPr lang="ru-RU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)»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першого (бакалаврського) рівня вищої освіти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за спеціальністю 014.02 Середня освіта (Мова і література англійська)</a:t>
            </a:r>
            <a:endParaRPr lang="ru-RU" sz="1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ru-RU" sz="1200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Факультет </a:t>
            </a:r>
            <a:r>
              <a:rPr lang="uk-UA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української й іноземної філології та журналістики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uk-UA" sz="14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Кафедра англійської філології та прикладної лінгвістики</a:t>
            </a:r>
            <a:endParaRPr lang="uk-UA" sz="14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41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2600" y="908720"/>
            <a:ext cx="6934199" cy="302433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освітня компонента «Лексикологія англійської  мови» є теоретико-практичним курсом, який входить до циклу фахової підготовки здобувачів вищої освіти за освітньо-професійною програмою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«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Середня освіта (Мова і література англійська)». 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32000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uk-UA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мета курсу полягає в тому, щоб сформувати цілісне уявлення про одну з найважливіших частин лінгвістики – лексикологію, ознайомити здобувачів з основними категоріями лексикології, особливостями лексики в її історичному розвитку і сучасному функціонуванні та висвітлити специфічні властивості лексичної системи англійської мови.</a:t>
            </a:r>
            <a:endParaRPr lang="uk-UA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9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382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курсу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896544"/>
          </a:xfrm>
        </p:spPr>
        <p:txBody>
          <a:bodyPr>
            <a:noAutofit/>
          </a:bodyPr>
          <a:lstStyle/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 із досягненнями вітчизняної й зарубіжної науки в галузі лексикології, її основними розділами (етимологія, семасіологія, словотворення, фразеологія, лексикографія);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показати зв’язок лексикології з іншими лінгвістичними дисциплінами;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 у студентів уявлення про системність лексичного складу англійської мови;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основні типи морфологічної будови слів;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 розглянути засоби словотворення з огляду на ступінь їх продуктивності;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 студентам уявлення про структуру лексичного значення;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систематизувати відомості про семантичні класи слів;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 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уялення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динамічний характер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 й ознайомити з основними шляхами поповнення словникового складу шляхом словотворення, запозичення, семантичного розвитку слів;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розглянути головні проблеми сучасної англомовної лексикографії, типи 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словників,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 їх 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укладання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розширити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студентів про основні напрями досліджень в галузі лексикологічних студій; 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розвинути вміння аналізувати емпіричний матеріал, застосовуючи різні методи дослідження, робити самостійні узагальнення й висновки;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>
              <a:spcBef>
                <a:spcPts val="0"/>
              </a:spcBef>
              <a:spcAft>
                <a:spcPts val="0"/>
              </a:spcAft>
            </a:pP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поглибити 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лінгвокультурологічну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базу знань студентів, розширити їх лінгвістичний </a:t>
            </a:r>
            <a:r>
              <a:rPr lang="uk-UA" sz="16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кругозір</a:t>
            </a:r>
            <a:r>
              <a:rPr lang="uk-UA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6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освітня компонента здатна забезпечити здобуття необхідних загальних і спеціальних фахових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компетентностей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здобувачами вищої освіти, а саме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спеціальними знаннями загальних і часткових теорій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мовознавства,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шкіл і напрямів філологічних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досліджень; здатність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 професійну діяльність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англійською мовою,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спираючись на знання організації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англійської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системи,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розвитку, сучасних норм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використання; здатність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інтерпретувати й зіставляти 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явища.</a:t>
            </a:r>
            <a:endParaRPr lang="ru-RU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8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TM01859866[[fn=Макрос]]</Template>
  <TotalTime>105</TotalTime>
  <Words>365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Macro</vt:lpstr>
      <vt:lpstr>  Лексикологія англійської мови</vt:lpstr>
      <vt:lpstr>Презентация PowerPoint</vt:lpstr>
      <vt:lpstr>Презентация PowerPoint</vt:lpstr>
      <vt:lpstr>Основні завдання курсу: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123</dc:creator>
  <cp:lastModifiedBy>123</cp:lastModifiedBy>
  <cp:revision>8</cp:revision>
  <dcterms:created xsi:type="dcterms:W3CDTF">2020-07-06T19:24:39Z</dcterms:created>
  <dcterms:modified xsi:type="dcterms:W3CDTF">2020-07-06T21:10:30Z</dcterms:modified>
</cp:coreProperties>
</file>