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52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606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4907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7808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14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0618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4743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409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75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701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91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735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130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16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599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068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43FC-9CD9-42AD-8C3F-6083598CE977}" type="datetimeFigureOut">
              <a:rPr lang="uk-UA" smtClean="0"/>
              <a:t>30.07.2020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C464B1-F850-49CB-89A0-532717C0CF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02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436418"/>
            <a:ext cx="12593782" cy="2262781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біології, географії і екології</a:t>
            </a:r>
            <a:br>
              <a:rPr lang="uk-UA" sz="36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географії та екології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4392" y="3485505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uk-UA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endParaRPr lang="uk-UA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27" y="1541509"/>
            <a:ext cx="222726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402" y="1669213"/>
            <a:ext cx="2163762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77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2" y="250037"/>
            <a:ext cx="10598727" cy="128089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галузь психологічної науки, яка вивчає психіку людини, її загальні закономірності, розробляє систему психологічних знань, виявляє її логічний осередок, з’ясовує методологічні основи психологічної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дисципліни.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науки і </a:t>
            </a:r>
            <a:r>
              <a:rPr lang="ru-RU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практики.</a:t>
            </a:r>
            <a:endParaRPr lang="uk-UA" sz="3200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Что такое психология и в чем она заключается? - Невролог ..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048" y="3068781"/>
            <a:ext cx="4326226" cy="309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79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6" y="166910"/>
            <a:ext cx="10972799" cy="1280890"/>
          </a:xfrm>
        </p:spPr>
        <p:txBody>
          <a:bodyPr>
            <a:noAutofit/>
          </a:bodyPr>
          <a:lstStyle/>
          <a:p>
            <a:r>
              <a:rPr lang="uk-UA" sz="32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формування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психологічних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знань, умінь і навичок, що сприяють підвищенню ефективності педагогічної діяльності.</a:t>
            </a:r>
          </a:p>
        </p:txBody>
      </p:sp>
      <p:pic>
        <p:nvPicPr>
          <p:cNvPr id="2050" name="Picture 2" descr="Допомога психолога та напрямки роботи практичного психолога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397" y="2161308"/>
            <a:ext cx="9151768" cy="429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2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94620"/>
            <a:ext cx="12205855" cy="82471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32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є:</a:t>
            </a:r>
            <a:r>
              <a:rPr lang="uk-UA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розуміння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предмета, об’єкта, основного категоріального апарату і загального методичного арсеналу загальної психології;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осягнення основних принципів та функцій загальної психології;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основ історії психології як окремої науки; </a:t>
            </a: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озброєння студентів такими здобутками сучасної психологічної науки, які б сприяли їх особистісному та професійному становленню, а також самоактуалізації та самореалізації майбутнього педагога. </a:t>
            </a:r>
          </a:p>
        </p:txBody>
      </p:sp>
    </p:spTree>
    <p:extLst>
      <p:ext uri="{BB962C8B-B14F-4D97-AF65-F5344CB8AC3E}">
        <p14:creationId xmlns:p14="http://schemas.microsoft.com/office/powerpoint/2010/main" val="240705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150" y="221738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Вам за інтерес до курсу </a:t>
            </a:r>
            <a:br>
              <a:rPr lang="uk-UA" alt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«Психологія»!</a:t>
            </a:r>
            <a:r>
              <a:rPr lang="ru-RU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88954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38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ХЕРСОНСЬКИЙ ДЕРЖАВНИЙ УНІВЕРСИТЕТ Факультет біології, географії і екології Кафедра географії та екології</vt:lpstr>
      <vt:lpstr>Психологія – галузь психологічної науки, яка вивчає психіку людини, її загальні закономірності, розробляє систему психологічних знань, виявляє її логічний осередок, з’ясовує методологічні основи психологічної дисципліни. Предметом вивчення навчальної дисципліни є основи психології як науки і практики.</vt:lpstr>
      <vt:lpstr>Метою навчальної дисципліни є формування у студентів системи психологічних знань, умінь і навичок, що сприяють підвищенню ефективності педагогічної діяльності.</vt:lpstr>
      <vt:lpstr>Основними завданнями дисципліни є:  - розуміння предмета, об’єкта, основного категоріального апарату і загального методичного арсеналу загальної психології;  - осягнення основних принципів та функцій загальної психології;  - вивчення основ історії психології як окремої науки;  - озброєння студентів такими здобутками сучасної психологічної науки, які б сприяли їх особистісному та професійному становленню, а також самоактуалізації та самореалізації майбутнього педагога. </vt:lpstr>
      <vt:lpstr>Дякуємо Вам за інтерес до курсу  «Психологія»!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біології, географії і екології Кафедра географії та екології</dc:title>
  <dc:creator>ира</dc:creator>
  <cp:lastModifiedBy>ира</cp:lastModifiedBy>
  <cp:revision>3</cp:revision>
  <dcterms:created xsi:type="dcterms:W3CDTF">2020-07-30T19:04:31Z</dcterms:created>
  <dcterms:modified xsi:type="dcterms:W3CDTF">2020-07-30T19:24:44Z</dcterms:modified>
</cp:coreProperties>
</file>