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ainsur.com/" TargetMode="External"/><Relationship Id="rId2" Type="http://schemas.openxmlformats.org/officeDocument/2006/relationships/hyperlink" Target="https://zakon.rada.gov.ua/laws/show/85/96-%D0%B2%D1%8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forinsurer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85728"/>
            <a:ext cx="7772400" cy="2214578"/>
          </a:xfrm>
        </p:spPr>
        <p:txBody>
          <a:bodyPr>
            <a:normAutofit/>
          </a:bodyPr>
          <a:lstStyle/>
          <a:p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Міністерство освіти і науки України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Херсонський державний університет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Факультет економіки та менеджменту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Кафедра 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менеджменту 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і адміністрування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714620"/>
            <a:ext cx="6400800" cy="571504"/>
          </a:xfrm>
        </p:spPr>
        <p:txBody>
          <a:bodyPr>
            <a:normAutofit/>
          </a:bodyPr>
          <a:lstStyle/>
          <a:p>
            <a:r>
              <a:rPr lang="uk-UA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“СТРАХУВАННЯ”</a:t>
            </a:r>
            <a:endParaRPr lang="ru-RU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00166" y="2214554"/>
            <a:ext cx="6400800" cy="1638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57290" y="2571744"/>
            <a:ext cx="6400800" cy="1638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571604" y="3643314"/>
            <a:ext cx="6400800" cy="200026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Галузь знань </a:t>
            </a:r>
            <a:r>
              <a:rPr kumimoji="0" lang="uk-UA" sz="2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07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Управління та адміністрування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uk-UA" sz="2200" b="1" baseline="0" dirty="0" smtClean="0">
                <a:latin typeface="Times New Roman" pitchFamily="18" charset="0"/>
                <a:cs typeface="Times New Roman" pitchFamily="18" charset="0"/>
              </a:rPr>
              <a:t>Спеціальність 073 Менеджмент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Ступінь вищої освіти 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бакалавр</a:t>
            </a:r>
            <a:endParaRPr kumimoji="0" lang="en-US" sz="2200" b="1" i="0" u="sng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200" b="1" u="sng" baseline="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Херсон</a:t>
            </a:r>
            <a:endParaRPr kumimoji="0" lang="ru-RU" sz="22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470025"/>
          </a:xfrm>
        </p:spPr>
        <p:txBody>
          <a:bodyPr>
            <a:normAutofit/>
          </a:bodyPr>
          <a:lstStyle/>
          <a:p>
            <a:pPr algn="just"/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Предметом вивчення дисципліни «Страхування»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є організація роботи страховиків щодо забезпечення та реалізації потреб юридичних осіб і громадян у страховому захисті; система відносин між сторонами страхової угоди з приводу купівлі-продажу страхових послуг.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14348" y="150017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just">
              <a:spcBef>
                <a:spcPct val="0"/>
              </a:spcBef>
            </a:pP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Мета дисципліни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полягає в оволодінні </a:t>
            </a:r>
            <a:r>
              <a:rPr lang="uk-UA" sz="1600" dirty="0" err="1" smtClean="0">
                <a:latin typeface="Times New Roman" pitchFamily="18" charset="0"/>
                <a:cs typeface="Times New Roman" pitchFamily="18" charset="0"/>
              </a:rPr>
              <a:t>теоретико-методичних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та практичних навиків у сфері страхових взаємовідносин, вивченні сутності і форм прояву ризику, що сприятиме об'єктивній оцінці економічних процесів, розумінню суті, місця та значення страхування для успішного управління цими процесами.</a:t>
            </a:r>
            <a:endParaRPr kumimoji="0" lang="uk-UA" sz="16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85786" y="2928934"/>
            <a:ext cx="7772400" cy="32147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Основними завданнями вивчення дисципліни </a:t>
            </a:r>
            <a:r>
              <a:rPr lang="uk-UA" sz="1600" b="1" dirty="0" err="1" smtClean="0">
                <a:latin typeface="Times New Roman" pitchFamily="18" charset="0"/>
                <a:cs typeface="Times New Roman" pitchFamily="18" charset="0"/>
              </a:rPr>
              <a:t>“Страхування”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 smtClean="0">
                <a:latin typeface="Times New Roman" pitchFamily="18" charset="0"/>
                <a:cs typeface="Times New Roman" pitchFamily="18" charset="0"/>
              </a:rPr>
              <a:t>є:</a:t>
            </a:r>
          </a:p>
          <a:p>
            <a:pPr lvl="0" algn="just">
              <a:spcBef>
                <a:spcPct val="0"/>
              </a:spcBef>
              <a:buFontTx/>
              <a:buChar char="-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з'ясування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об'єктивної необхідності, сутності й ролі страхування за умов переходу до економіки ринкового типу;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ct val="0"/>
              </a:spcBef>
              <a:buFontTx/>
              <a:buChar char="-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висвітлення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організації та шляхів розвитку страхового ринку і державного регулювання страхової діяльності;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ct val="0"/>
              </a:spcBef>
              <a:buFontTx/>
              <a:buChar char="-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вивчення умов надання страхових послуг з основних видів особистого, майнового страхування і страхування відповідальності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ct val="0"/>
              </a:spcBef>
              <a:buFontTx/>
              <a:buChar char="-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вивчення порядку та методів проведення страхування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16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just">
              <a:spcBef>
                <a:spcPct val="0"/>
              </a:spcBef>
              <a:buFontTx/>
              <a:buChar char="-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розгляд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умов особистого страхування,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страхування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майна, страхування відповідальності, а також перестрахування з позицій вітчизняного та зарубіжного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досвіду;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2857520"/>
          </a:xfrm>
        </p:spPr>
        <p:txBody>
          <a:bodyPr>
            <a:normAutofit fontScale="90000"/>
          </a:bodyPr>
          <a:lstStyle/>
          <a:p>
            <a:pPr algn="l"/>
            <a:r>
              <a:rPr lang="uk-UA" sz="1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Компетентності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здобувачів ступеня вищої освіти бакалавр з навчальної дисципліни: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Здатність застосовувати знання у практичних ситуаціях.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Здатність до адаптації та дії в новій ситуації.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Здатність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планувати діяльність організації та управляти часом.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- Здатність працювати в команді та налагоджувати міжособистісну взаємодію при вирішенні професійних завдань.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Здатність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аналізувати й структурувати проблеми організації, формувати обґрунтовані рішення.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- Розуміти принципи і норми права та використовувати їх у професійній діяльності.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71472" y="4000504"/>
            <a:ext cx="8229600" cy="221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429660"/>
            <a:ext cx="876534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002" y="3286124"/>
            <a:ext cx="8643998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16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Програмні результати навчання</a:t>
            </a:r>
            <a:r>
              <a:rPr lang="uk-UA" sz="16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uk-UA" sz="1500" b="1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uk-UA" sz="1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Демонструвати навички виявлення проблем та обґрунтування управлінських рішень.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- Описувати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зміст функціональних сфер діяльності організації.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Виявляти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навички пошуку, збирання та аналізу інформації, розрахунку показників для обґрунтування управлінських рішень. </a:t>
            </a:r>
            <a:endParaRPr lang="uk-UA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Оцінювати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правові, соціальні та економічні наслідки функціонування організації.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1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uk-UA" sz="16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Ідентифікувати причини стресу, адаптувати себе та членів команди до стресової ситуації, знаходити засоби до її нейтралізації.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Перелік тем: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Сутність, принципи і роль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страхування.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Страховий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ринок.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Майнове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страхування.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Особисте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страхування.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Страхування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відповідальності.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Змішане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страхування.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Перестрахування та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співстрахування.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Страхування у зовнішньо-економічній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діяльності.</a:t>
            </a:r>
          </a:p>
          <a:p>
            <a:pPr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Актуарні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розхрахунки.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uk-UA" dirty="0" smtClean="0"/>
              <a:t>Рекомендована література: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/>
          </a:bodyPr>
          <a:lstStyle/>
          <a:p>
            <a:pPr lvl="0">
              <a:buAutoNum type="arabicPeriod"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Александрова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М.М. Страхування: Навчально-методичний посібник. – К.:, ЦУЛ, 2002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Базилевич В.Д.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Страхування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/ В.Д. Базилевич. – К.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2012. – 1019 с.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AutoNum type="arabicPeriod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Говорушко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Г. А.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Страхові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[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.] / Г.А.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Говорушко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– К. : Центр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літератури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2011. — 400 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«Про страхування»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Електроний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ресурс].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  <a:hlinkClick r:id="rId2"/>
              </a:rPr>
              <a:t>–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Режим доступу: //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2"/>
              </a:rPr>
              <a:t>://zakon.rada.gov.ua/laws/show/85/96-%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2"/>
              </a:rPr>
              <a:t>D0%B2%D1%80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AutoNum type="arabicPeriod"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Ліга страхових організацій України // Електронний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ресурс.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Режим доступу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//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3"/>
              </a:rPr>
              <a:t> http://uainsur.com/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Плиса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В.Й.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Страхування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[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.] / В.Й. Плиса. — К.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Каравела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2010.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464 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Рейтинг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страхових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компаній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[Электронный ресурс]. – Режим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доступу: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https://forinsurer.com/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Фурман В. М.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Страхування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теоретичні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засади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стратегія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[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монографія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] / В.М. Фурман. — К. : КНЕУ, 2011. — 296 с.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490</Words>
  <PresentationFormat>Экран (4:3)</PresentationFormat>
  <Paragraphs>68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Міністерство освіти і науки України Херсонський державний університет Факультет економіки та менеджменту Кафедра менеджменту і адміністрування</vt:lpstr>
      <vt:lpstr>Предметом вивчення дисципліни «Страхування» є організація роботи страховиків щодо забезпечення та реалізації потреб юридичних осіб і громадян у страховому захисті; система відносин між сторонами страхової угоди з приводу купівлі-продажу страхових послуг.</vt:lpstr>
      <vt:lpstr>  Компетентності здобувачів ступеня вищої освіти бакалавр з навчальної дисципліни: - Здатність застосовувати знання у практичних ситуаціях. - Здатність до адаптації та дії в новій ситуації.  - Здатність планувати діяльність організації та управляти часом.  - Здатність працювати в команді та налагоджувати міжособистісну взаємодію при вирішенні професійних завдань.  - Здатність аналізувати й структурувати проблеми організації, формувати обґрунтовані рішення.  - Розуміти принципи і норми права та використовувати їх у професійній діяльності.   </vt:lpstr>
      <vt:lpstr>Перелік тем:</vt:lpstr>
      <vt:lpstr>Рекомендована література: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менеджменту і адміністрування</dc:title>
  <dc:creator>GARRY</dc:creator>
  <cp:lastModifiedBy>GARRY</cp:lastModifiedBy>
  <cp:revision>14</cp:revision>
  <dcterms:created xsi:type="dcterms:W3CDTF">2020-06-05T22:01:27Z</dcterms:created>
  <dcterms:modified xsi:type="dcterms:W3CDTF">2020-06-05T22:32:28Z</dcterms:modified>
</cp:coreProperties>
</file>