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5" r:id="rId4"/>
    <p:sldId id="263" r:id="rId5"/>
    <p:sldId id="262" r:id="rId6"/>
    <p:sldId id="260" r:id="rId7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62" d="100"/>
          <a:sy n="62" d="100"/>
        </p:scale>
        <p:origin x="9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96CD3C-6806-46FA-B8EA-535EDA185744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80F317-623C-44A5-AF1B-E75179C13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79B2E7-004B-4B47-B8AE-1E6CC35FE5A6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E9E6D8-FA25-491F-95AF-959F80969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Оригинальные шаблоны для презентаций: </a:t>
            </a:r>
            <a:r>
              <a:rPr lang="ru-RU" smtClean="0">
                <a:hlinkClick r:id="rId3"/>
              </a:rPr>
              <a:t>https://presentation-creation.ru/powerpoint-templates.html</a:t>
            </a:r>
            <a:r>
              <a:rPr lang="en-US" smtClean="0"/>
              <a:t> 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Бесплатно и без регистрации.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4CF0E0-81CE-439E-9959-3CF2FB92A6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764" y="5157192"/>
            <a:ext cx="8820472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0518E94-0204-4F98-85D3-C0F1EC0D08D0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6176E40-0132-4C95-BD91-AEEDB9889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592731D9-016A-4C56-906E-0EAC9C420663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53E171B-EE7E-401D-879B-2659F1450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481FF3E-6262-4C3B-9FDE-39D4911F5B91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CE4B015-A132-4549-B312-0B77D9318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480175" cy="1223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44675"/>
            <a:ext cx="8856662" cy="4392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069D8-76D2-4FF7-AE34-3DE4BF87F976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76E8-C4B7-43F7-8804-7A4EA1FBD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65340A7-BB0F-4856-A74C-5F841CB4E0E0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264B199-4F0F-4695-91F0-3408B887C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112163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8309" y="2060848"/>
            <a:ext cx="4112163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BE06-04EB-4D35-BCE7-A2FCA1757D5E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2F0D-1EC3-4707-B008-8C293E344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27D744D-FA38-42AC-BA8E-B31C72B38074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0E562EE-DC6C-4208-8E35-210B225E7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4775" y="6410325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215AF93-4285-40B2-9999-90EE658F7098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488" y="6356350"/>
            <a:ext cx="164941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0775" y="6356350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3144912-97FF-47F0-A00C-33C70081B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5BAFD89-15D8-423D-9B7E-7C054CDFF343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F13E4FF-B55C-4B97-98DA-E5B4DFBAE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CF556CB-10D1-42F6-B45D-302442517D32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15D6254E-A8B1-4BAD-B96C-44D327661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7FB895C-4071-4EEE-8EF4-72C66B5CC3DB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3B4A317-4860-4119-A852-3D700E44F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50685D5-F2D0-48AA-9EBE-54D657261B47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6D265C2-2331-4A9A-83DA-150358E75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480175" cy="122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1844675"/>
            <a:ext cx="88566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1A1852-35B2-43E3-A3D8-F781403BB37A}" type="datetimeFigureOut">
              <a:rPr lang="ru-RU"/>
              <a:pPr>
                <a:defRPr/>
              </a:pPr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B952AE-C827-4CAD-B145-7790F6C34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60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DFF5F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DFF5FD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DFF5FD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DFF5FD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DFF5F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FF5F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FF5F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FF5F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FF5FD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C779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C779D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C779D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C779D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C779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4005263"/>
            <a:ext cx="8820150" cy="259238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Шкільний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фізичний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експеримент</a:t>
            </a:r>
            <a:r>
              <a:rPr lang="ru-RU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3200" b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700213"/>
            <a:ext cx="5111750" cy="4681537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None/>
            </a:pPr>
            <a:r>
              <a:rPr lang="uk-UA" smtClean="0">
                <a:solidFill>
                  <a:schemeClr val="tx1"/>
                </a:solidFill>
              </a:rPr>
              <a:t>        Фізика - експериментальна наука, яка не можлива без виконання дослідів та експериментів.</a:t>
            </a:r>
          </a:p>
          <a:p>
            <a:pPr algn="just">
              <a:buFont typeface="Arial" charset="0"/>
              <a:buNone/>
            </a:pPr>
            <a:r>
              <a:rPr lang="uk-UA" smtClean="0">
                <a:solidFill>
                  <a:schemeClr val="tx1"/>
                </a:solidFill>
              </a:rPr>
              <a:t>	    Знайомство учнів із фізикою, як наукою, починається у школі. І саме вчитель допомагає учню пізнавати навколишній світ.</a:t>
            </a:r>
          </a:p>
          <a:p>
            <a:pPr algn="just">
              <a:buFont typeface="Arial" charset="0"/>
              <a:buNone/>
            </a:pPr>
            <a:r>
              <a:rPr lang="uk-UA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Arial" charset="0"/>
              <a:buNone/>
            </a:pPr>
            <a:r>
              <a:rPr lang="uk-UA" smtClean="0">
                <a:solidFill>
                  <a:schemeClr val="tx1"/>
                </a:solidFill>
              </a:rPr>
              <a:t>	     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 l="51677" t="21658" r="18066" b="14366"/>
          <a:stretch>
            <a:fillRect/>
          </a:stretch>
        </p:blipFill>
        <p:spPr bwMode="auto">
          <a:xfrm>
            <a:off x="5724525" y="1628775"/>
            <a:ext cx="29511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179388" y="1844675"/>
            <a:ext cx="5256212" cy="439261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Експеримент у шкільному курсі фізики – це відображення наукового методу дослідження,</a:t>
            </a:r>
            <a:r>
              <a:rPr lang="uk-UA" sz="2400" smtClean="0">
                <a:solidFill>
                  <a:schemeClr val="tx1"/>
                </a:solidFill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що властивий фізиці</a:t>
            </a:r>
            <a:r>
              <a:rPr lang="uk-UA" sz="240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Навчальний експеримент – це відтворення за допомогою спеціальних приладів фізичного явища (рідше – використання його на практиці) на уроці в умовах найбільш зручних для його вивчення. 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 l="18457" t="21289" r="48323" b="14735"/>
          <a:stretch>
            <a:fillRect/>
          </a:stretch>
        </p:blipFill>
        <p:spPr bwMode="auto">
          <a:xfrm>
            <a:off x="5795963" y="1773238"/>
            <a:ext cx="32400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6480175" cy="122396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uk-UA" sz="4000" smtClean="0">
                <a:solidFill>
                  <a:schemeClr val="tx1"/>
                </a:solidFill>
                <a:effectLst/>
              </a:rPr>
              <a:t>Види експерименту за організаційною ознакою:</a:t>
            </a:r>
            <a:endParaRPr lang="ru-RU" sz="4000" smtClean="0">
              <a:solidFill>
                <a:schemeClr val="tx1"/>
              </a:solidFill>
              <a:effectLst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435225" y="527843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151062" y="47021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412" name="Text Box 255"/>
          <p:cNvSpPr txBox="1">
            <a:spLocks noChangeArrowheads="1"/>
          </p:cNvSpPr>
          <p:nvPr/>
        </p:nvSpPr>
        <p:spPr bwMode="gray">
          <a:xfrm>
            <a:off x="2206625" y="47450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435225" y="276383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079625" y="218757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492500" y="2276475"/>
            <a:ext cx="35671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Демонстраційні досліди</a:t>
            </a:r>
            <a:endParaRPr lang="en-US" sz="2400"/>
          </a:p>
        </p:txBody>
      </p:sp>
      <p:sp>
        <p:nvSpPr>
          <p:cNvPr id="17416" name="Text Box 259"/>
          <p:cNvSpPr txBox="1">
            <a:spLocks noChangeArrowheads="1"/>
          </p:cNvSpPr>
          <p:nvPr/>
        </p:nvSpPr>
        <p:spPr bwMode="gray">
          <a:xfrm>
            <a:off x="2195513" y="220503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435225" y="360203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151062" y="302577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419" name="Text Box 262"/>
          <p:cNvSpPr txBox="1">
            <a:spLocks noChangeArrowheads="1"/>
          </p:cNvSpPr>
          <p:nvPr/>
        </p:nvSpPr>
        <p:spPr bwMode="gray">
          <a:xfrm>
            <a:off x="2195513" y="306863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436813" y="4438650"/>
            <a:ext cx="4799012" cy="1588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151062" y="386397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7422" name="Text Box 265"/>
          <p:cNvSpPr txBox="1">
            <a:spLocks noChangeArrowheads="1"/>
          </p:cNvSpPr>
          <p:nvPr/>
        </p:nvSpPr>
        <p:spPr bwMode="gray">
          <a:xfrm>
            <a:off x="2206625" y="39068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435225" y="6138863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424" name="Rectangle 267"/>
          <p:cNvSpPr>
            <a:spLocks noChangeArrowheads="1"/>
          </p:cNvSpPr>
          <p:nvPr/>
        </p:nvSpPr>
        <p:spPr bwMode="ltGray">
          <a:xfrm rot="3419336">
            <a:off x="2151062" y="556260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5" name="Text Box 268"/>
          <p:cNvSpPr txBox="1">
            <a:spLocks noChangeArrowheads="1"/>
          </p:cNvSpPr>
          <p:nvPr/>
        </p:nvSpPr>
        <p:spPr bwMode="gray">
          <a:xfrm>
            <a:off x="2206625" y="5605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502025" y="2852738"/>
            <a:ext cx="48847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Фронтальні лабораторні роботи, </a:t>
            </a:r>
          </a:p>
          <a:p>
            <a:pPr eaLnBrk="0" hangingPunct="0"/>
            <a:r>
              <a:rPr lang="ru-RU" sz="2400"/>
              <a:t>досліди та спостереження</a:t>
            </a:r>
            <a:endParaRPr lang="en-US" sz="2400"/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502025" y="3976688"/>
            <a:ext cx="2886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Фізичні практикуми</a:t>
            </a:r>
            <a:endParaRPr lang="en-US" sz="2400"/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492500" y="4797425"/>
            <a:ext cx="5330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Позакласні досліди і спостереження</a:t>
            </a:r>
            <a:endParaRPr lang="en-US" sz="2400"/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502025" y="5668963"/>
            <a:ext cx="3746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Експериментальні задачі</a:t>
            </a:r>
            <a:endParaRPr lang="en-US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6480175" cy="12239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 час вивчення курсу </a:t>
            </a:r>
            <a:br>
              <a:rPr lang="ru-RU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 дізнаєтесь:</a:t>
            </a:r>
          </a:p>
        </p:txBody>
      </p:sp>
      <p:sp>
        <p:nvSpPr>
          <p:cNvPr id="19460" name="Объект 5"/>
          <p:cNvSpPr>
            <a:spLocks/>
          </p:cNvSpPr>
          <p:nvPr/>
        </p:nvSpPr>
        <p:spPr bwMode="auto">
          <a:xfrm>
            <a:off x="287338" y="1844675"/>
            <a:ext cx="88566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>
                <a:latin typeface="Calibri" pitchFamily="34" charset="0"/>
              </a:rPr>
              <a:t>про види шкільного фізичного експерименту;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>
                <a:latin typeface="Calibri" pitchFamily="34" charset="0"/>
              </a:rPr>
              <a:t>як виконувати фізичний експеримент;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>
                <a:latin typeface="Calibri" pitchFamily="34" charset="0"/>
              </a:rPr>
              <a:t>вимоги до сучасного фізичного експерименту;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>
                <a:latin typeface="Calibri" pitchFamily="34" charset="0"/>
              </a:rPr>
              <a:t>можливості віртуального фізичного експерименту та методику його використання в навчальному процесі;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800">
                <a:latin typeface="Calibri" pitchFamily="34" charset="0"/>
              </a:rPr>
              <a:t>ознайомитесь із сучасним обладнання фізичного кабінету.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333500" y="188913"/>
            <a:ext cx="4391025" cy="12239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Дякую за увагу!</a:t>
            </a:r>
            <a:endParaRPr lang="ru-RU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5" name="Picture 5" descr="Весела фізика для дітей. Цікаві досліди з фізики вдома для малюк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63" y="1582738"/>
            <a:ext cx="4927600" cy="4941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5e539d9f91d9ef5c955fb6eedc25a4cc82e8a4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149</Words>
  <Application>Microsoft Office PowerPoint</Application>
  <PresentationFormat>Экран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Шкільний фізичний експеримент </vt:lpstr>
      <vt:lpstr>Презентация PowerPoint</vt:lpstr>
      <vt:lpstr>Презентация PowerPoint</vt:lpstr>
      <vt:lpstr>Види експерименту за організаційною ознакою:</vt:lpstr>
      <vt:lpstr>Під час вивчення курсу  Ви дізнаєтесь:</vt:lpstr>
      <vt:lpstr>Дякую за увагу!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школа</dc:title>
  <dc:creator>obstinate</dc:creator>
  <dc:description>Шаблон презентации с сайта https://presentation-creation.ru/</dc:description>
  <cp:lastModifiedBy>Пользователь</cp:lastModifiedBy>
  <cp:revision>1325</cp:revision>
  <dcterms:created xsi:type="dcterms:W3CDTF">2018-02-25T09:09:03Z</dcterms:created>
  <dcterms:modified xsi:type="dcterms:W3CDTF">2020-07-21T08:52:44Z</dcterms:modified>
</cp:coreProperties>
</file>