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6" r:id="rId4"/>
    <p:sldId id="290" r:id="rId5"/>
    <p:sldId id="287" r:id="rId6"/>
    <p:sldId id="291" r:id="rId7"/>
    <p:sldId id="289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92087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Методологія </a:t>
            </a:r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науки та її структура</a:t>
            </a:r>
            <a:r>
              <a:rPr lang="uk-UA" sz="4000" dirty="0"/>
              <a:t/>
            </a:r>
            <a:br>
              <a:rPr lang="uk-UA" sz="4000" dirty="0"/>
            </a:br>
            <a:endParaRPr lang="uk-UA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412776"/>
            <a:ext cx="8280920" cy="4536504"/>
          </a:xfrm>
        </p:spPr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методології та її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різновиди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єкти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наукового дослідження та їх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класифікація.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2.Загальнонаукові та емпіричні методи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дослідження.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3.Гіпотези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методології наукових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досліджень.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4.Докази у наукових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дослідженнях.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18977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Об’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наукового дослідження та їх класифікація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(від грец. досвід)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поділяють 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натуральні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об'єктивно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від нашої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штучн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волею людей.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ними визначається числом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видом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ними.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(субкультура «Ему»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дослідження).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51080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Об’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наукового дослідження та їх класифікація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складних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невизначеною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структурою, яку необхідно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описати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методом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чорної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скриньки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пошуку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взаємозв'язку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вхідними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реакцією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них. Таким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бути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субкультури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формування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субкультур впливають вік особи, рівень освіти, традиції,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віросповідання,соціальні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інститути тощо.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95582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Об’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наукового дослідження та їх класифікація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поширеними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два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об'єктів дослідження.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об'єктів за наявністю і відсутністю ознак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 в тому, що більшість об'єктів поділяють на два класи.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її. У свою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два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знову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-таки один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її. Так,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матиме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Поділ буде відбуватися до стадії зникнення ознак.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об'єктів за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видозміною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тому, що члени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собою такі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особливому,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варіаціями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кращого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об'єктів, які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будь-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необхідно з самого початку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ролі.Тут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по-різному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Одна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собою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матеріалізовану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друга 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18175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Об’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наукового дослідження та їх класифікація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класифікація повинна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таким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вузькою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не широкою;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основою,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довільним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стосуватися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несумісність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понять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студентом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неграмотна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650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Об’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наукового дослідження та їх класифікація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будь-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об'єктів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формально-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діалектичні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Прикладом формально-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молодь.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Тут класифікація здійснюється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об'єктів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що наука,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пояснюючи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 тих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процесів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дійсності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ґрунтується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методах дослідження їх.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Спираючись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метод,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те,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чином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фактам, що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/>
              <a:t> 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30217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Загальнонаукові 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емпіричні методи дослідження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Наукове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одержується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й для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загалом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розвиваються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форм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донаукового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повсякденного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спираються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загальнолюдський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досвід,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практику.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9605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Загальнонаукові </a:t>
            </a:r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емпіричні методи дослідження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суб'єктом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два основних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25521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Загальнонаукові та емпіричні методи дослідження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 — це таке знання, зміст якого одержано переважно з досвіду (зі спостережень та експериментів), що піддається певній раціональній обробці, тобто сформульованого певною мовою. Характерною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пізнавального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те, що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себе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контакт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предметом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відчуттів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приладів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їх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подовжують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видимих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зв’язків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Вершиною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фіксація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спираються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262776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Загальнонаукові та емпіричні методи дослідження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 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по-перше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логічне узагальнення практичного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людей;</a:t>
            </a:r>
          </a:p>
          <a:p>
            <a:pPr marL="0" indent="0" algn="just">
              <a:buNone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по-друге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протилежні емпіричним методам наукові методи пізнання.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1977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Загальнонаукові та емпіричні методи дослідження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дослідження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практичного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теоретичного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освоєння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дійсності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підпорядкований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конкретного завдання.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Формуючись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дослідження, метод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вихідним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пунктом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кожному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виокремити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накопичення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синтезу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теорії).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95102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 методології та її різновиди</a:t>
            </a:r>
            <a:endParaRPr lang="uk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 вчення про метод діяльності як такий, включає принципи, методи діяльності і знання, що відображає їх.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це система розпоряджень, принципів, вимог, які мають орієнтувати дослідження на вирішення конкретного завдання,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 результату в тій або іншій сфері діяльності.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 парадигмою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розуміють дисциплінарну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матрицю,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тобто те, що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об'єднує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членів наукового товариства, і, навпаки, наукове товариство складається з людей, що визнають парадигму.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949303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Загальнонаукові та емпіричні методи дослідження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теоретичному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теоретичного дослідження</a:t>
            </a:r>
            <a:r>
              <a:rPr lang="ru-RU" dirty="0"/>
              <a:t>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718700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Методи</a:t>
            </a:r>
            <a:r>
              <a:rPr lang="ru-RU" b="1" dirty="0"/>
              <a:t> </a:t>
            </a:r>
            <a:r>
              <a:rPr lang="ru-RU" b="1" dirty="0" err="1"/>
              <a:t>емпіричного</a:t>
            </a:r>
            <a:r>
              <a:rPr lang="ru-RU" b="1" dirty="0"/>
              <a:t> дослідження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дослідження,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котрий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перебуває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природному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стані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експерименту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первинних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сукупності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емпіричних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тверджень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того,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ефективним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неупередженим,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наступні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навмисність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6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проводитися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визначеного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сформульованого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завдання;</a:t>
            </a:r>
            <a:endParaRPr lang="uk-UA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планомірність</a:t>
            </a:r>
            <a:r>
              <a:rPr lang="ru-RU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планом,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відповідає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поставленим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завданням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цілеспрямованість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дослідник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зосереджує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тому, що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цікавить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активність</a:t>
            </a:r>
            <a:r>
              <a:rPr lang="ru-RU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спостерігача</a:t>
            </a:r>
            <a:r>
              <a:rPr lang="ru-RU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просто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сприймає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шукає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потрібні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систематичніст</a:t>
            </a:r>
            <a:r>
              <a:rPr lang="ru-RU" sz="6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певною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схемою, системою.</a:t>
            </a:r>
            <a:endParaRPr lang="uk-UA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Порівняння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подібності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відмінності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предметів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дійсності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знаходження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загального,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властивого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двом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кільком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об’єктам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Вимірювання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визначення числового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величини за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одиниць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виміру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система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фіксації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реєстрації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кількісних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досліджуваного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виражаються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числами, що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проводити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їхню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статистичну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математичну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обробку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6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</a:t>
            </a: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емпіричного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дослідження, що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базується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активному і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цілеспрямованому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впливі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створення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контрольованих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керованих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штучних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використання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природних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умов,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необхідних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відповідних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властивостей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зв’язків.</a:t>
            </a:r>
            <a:endParaRPr lang="uk-UA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539631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Методи</a:t>
            </a:r>
            <a:r>
              <a:rPr lang="ru-RU" b="1" dirty="0"/>
              <a:t> </a:t>
            </a:r>
            <a:r>
              <a:rPr lang="ru-RU" b="1" dirty="0" err="1"/>
              <a:t>теоретичних</a:t>
            </a:r>
            <a:r>
              <a:rPr lang="ru-RU" b="1" dirty="0"/>
              <a:t> досліджень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ru-RU" sz="4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Ідеалізація</a:t>
            </a:r>
            <a:r>
              <a:rPr lang="ru-RU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4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подумки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конструювання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котрі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існують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дійсності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практично не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здійсненні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наділення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об’єктів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нереальними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гіпотетичними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властивостями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4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4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Формалізація</a:t>
            </a:r>
            <a:r>
              <a:rPr lang="ru-RU" sz="4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4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різноманітних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об’єктів шляхом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відображення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їхньої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властивостей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штучних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математики, </a:t>
            </a:r>
            <a:r>
              <a:rPr lang="ru-RU" sz="4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об’єктом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 є 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їхня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форма, </a:t>
            </a:r>
            <a:r>
              <a:rPr lang="ru-RU" sz="4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виражена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знаково-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символьних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систем, </a:t>
            </a:r>
            <a:r>
              <a:rPr lang="ru-RU" sz="4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насамперед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логіко-математичних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4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4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Аксіоматичний</a:t>
            </a:r>
            <a:r>
              <a:rPr lang="ru-RU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побудови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теорії,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в її основу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покладено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вихідні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аксіоми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постулати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котрі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приймаються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доведень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твердження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виводяться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них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логічним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шляхом, за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доказів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4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4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Історичний</a:t>
            </a:r>
            <a:r>
              <a:rPr lang="ru-RU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4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дослідити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процесів і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подій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хронологічній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послідовності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зовнішніх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зв’язків,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закономірностей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суперечностей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4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4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Логічний</a:t>
            </a:r>
            <a:r>
              <a:rPr lang="ru-RU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4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теоретичного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відтворення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історичного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суттєвих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властивостях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закономірних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зв’язках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4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відношеннях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відтворена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історія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дійсна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історія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звільнена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від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всього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несуттєвого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випадкового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4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609407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Загальнонаукові методи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Абстрагування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(від лат.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abstractio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відвернення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подумки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відволікатися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несуттєвих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другорядних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зв’язків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вирізняти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фіксувати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вагомими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результатом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абстракція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778204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Загальнонаукові методи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абстракції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ототожнення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ізолювання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виокремлення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нерозривно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предметами,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їх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абстракціям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надійність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стійкість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конкурентоспроможність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конструктивізація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відхилення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невизначеності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меж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об’єктів;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нескінченність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відхилення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незавершеності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неможливості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процесу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нескінченної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від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неможливості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її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потенційна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здійсненність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відхилення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меж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65027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Загальнонаукові методи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результат переходу від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загального, від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загального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загального.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перехід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загального, від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суджень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 і синтез.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(від грец.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розкладання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розчленування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метод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зв’язків,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перехід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сприйняття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складу,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зв’язків.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Синтез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(від грец.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synthesis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з’єднання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сполучення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метод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з’єднання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зв’язків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досліджуваного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єдиного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54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Загальнонаукові методи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sz="3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Індукція</a:t>
            </a: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дедукція</a:t>
            </a: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індукцією</a:t>
            </a:r>
            <a:r>
              <a:rPr lang="ru-RU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(від лат.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іnductio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наведення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розуміють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перехід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від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часткового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загального, коли на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частину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робиться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загалом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Індукція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узагальненням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експерименту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рухом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думки від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одиничного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загального.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Індуктивні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узагальнення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проблемний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імовірностний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характер, вони,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зазвичай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розглядаються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істини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Дедукція</a:t>
            </a:r>
            <a:r>
              <a:rPr lang="ru-RU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 лат.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deductio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виведення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якогось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елементу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робиться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властивостей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усієї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множини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Дедуктивний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пізнати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одиничне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отримується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виведене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усьому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класу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Об’єктивною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основою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дедукції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те, що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кожний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сполучають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єдність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загального та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одиничного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пізнавати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одиничне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722967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Загальнонаукові методи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ґрунтується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оригіналу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шляхом використання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копії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відтворенні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моделлю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(від лат.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modulus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норма, такт)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зображення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замінюють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стосовно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зв’язків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дійсності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модель є аналог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об’єкта-оригіналу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на практиці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слугує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оригінал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управління ним.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два великих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зафіксовані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знаковій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законами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математики. До них належать рисунки,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економіко-математичні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практиці широко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комп’ютерне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моделювання, яке здійснюється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комп’ютерної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5059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Загальнонаукові методи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ru-RU" sz="3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Системний</a:t>
            </a:r>
            <a:r>
              <a:rPr lang="ru-RU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</a:t>
            </a:r>
            <a:r>
              <a:rPr lang="ru-RU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комплексному </a:t>
            </a:r>
            <a:r>
              <a:rPr lang="ru-RU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дослідженні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великих </a:t>
            </a:r>
            <a:r>
              <a:rPr lang="ru-RU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іскладних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об’єктів (систем), вивченні їх як </a:t>
            </a:r>
            <a:r>
              <a:rPr lang="ru-RU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єдиного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цілого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узгодженим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функціонуванням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Враховуючи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принцип, треба </a:t>
            </a:r>
            <a:r>
              <a:rPr lang="ru-RU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вивчити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елементам</a:t>
            </a: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uk-UA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Природа і сутність систем: природні, закриті, абстрактні (поняття), статичні (незмінність властивостей у часі), без провідного органу, </a:t>
            </a:r>
            <a:r>
              <a:rPr lang="uk-UA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сумативні</a:t>
            </a:r>
            <a:r>
              <a:rPr lang="uk-UA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(упорядкованість, послідовність), штучні, відкриті, конкретні, динамічні (зміни властивостей у часі), централізовані, діяльнісні (взаємодія кількох компонентів).</a:t>
            </a:r>
          </a:p>
          <a:p>
            <a:pPr marL="0" indent="0" algn="just">
              <a:buNone/>
            </a:pPr>
            <a:r>
              <a:rPr lang="uk-UA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Призначення систем: ціль і цілеспрямований характер (до чого прагне), завдання, які вирішуються (що долає, усуває), функції (для чого призначена), функціонування, розвиток і саморозвиток (як має функціонувати і змінюватися)</a:t>
            </a:r>
          </a:p>
          <a:p>
            <a:pPr marL="0" indent="0" algn="just">
              <a:buNone/>
            </a:pPr>
            <a:r>
              <a:rPr lang="uk-UA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Структура (організація) систем: об'єкти (суб'єкти), частини і компоненти, атрибути (властивості об'єктів, які її становлять), відносини і взаємовідносини (об'єднують систему у ціле), наявність двох чи більше видів зв'язку (прямий чи зворотний зв'язок), наявність рівнів ієрархії.</a:t>
            </a:r>
          </a:p>
          <a:p>
            <a:pPr marL="0" indent="0" algn="just">
              <a:buNone/>
            </a:pPr>
            <a:r>
              <a:rPr lang="uk-UA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Властивості (якості, основні характеристики) систем: цілісність (</a:t>
            </a:r>
            <a:r>
              <a:rPr lang="uk-UA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сумативність</a:t>
            </a:r>
            <a:r>
              <a:rPr lang="uk-UA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плюс взаємообумовленість), спільність чи </a:t>
            </a:r>
            <a:r>
              <a:rPr lang="uk-UA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неспільність</a:t>
            </a:r>
            <a:r>
              <a:rPr lang="uk-UA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іншими системами, стабільність (стійкість зворотного зв'язку), адаптація (пристосування до навколишнього середовища, реакція на нього та її вплив), навчання, здатність до самовдосконалення, еволюція (змінність у часі).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245285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100" b="1" dirty="0" smtClean="0"/>
              <a:t/>
            </a:r>
            <a:br>
              <a:rPr lang="uk-UA" sz="3100" b="1" dirty="0" smtClean="0"/>
            </a:br>
            <a:r>
              <a:rPr lang="uk-UA" sz="3100" b="1" dirty="0" smtClean="0"/>
              <a:t/>
            </a:r>
            <a:br>
              <a:rPr lang="uk-UA" sz="3100" b="1" dirty="0" smtClean="0"/>
            </a:br>
            <a:r>
              <a:rPr lang="uk-U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Гіпотези </a:t>
            </a:r>
            <a:r>
              <a:rPr lang="uk-UA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методології наукових досліджень</a:t>
            </a:r>
            <a:r>
              <a:rPr lang="uk-UA" sz="2800" dirty="0"/>
              <a:t/>
            </a:r>
            <a:br>
              <a:rPr lang="uk-UA" sz="2800" dirty="0"/>
            </a:b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широкому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—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здогад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що б те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описова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що, як правило, є коротким резюме досліджуваних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описують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вузькому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—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досліджуваного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їх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пророкує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систематизуючи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систему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її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припущення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підтвердяться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практикою.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54854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 методології та її різновиди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uk-UA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 парадигми</a:t>
            </a:r>
          </a:p>
          <a:p>
            <a:pPr marL="0" indent="0" algn="just">
              <a:buNone/>
            </a:pPr>
            <a:r>
              <a:rPr lang="uk-UA" sz="3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Об'єктивістська </a:t>
            </a:r>
            <a:r>
              <a:rPr lang="uk-UA" sz="3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парадигма</a:t>
            </a:r>
            <a:r>
              <a:rPr lang="uk-UA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наука - це об'єктивна система істинного знання, яке не залежить від волі і бажань людей.</a:t>
            </a:r>
          </a:p>
          <a:p>
            <a:pPr marL="0" indent="0" algn="just">
              <a:buNone/>
            </a:pPr>
            <a:r>
              <a:rPr lang="uk-UA" sz="37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Біхевіористська</a:t>
            </a:r>
            <a:r>
              <a:rPr lang="uk-UA" sz="3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парадигма</a:t>
            </a:r>
            <a:r>
              <a:rPr lang="uk-UA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певною мірою протилежна об'єктивістській парадигмі, описує процес наукової творчості, роль психологічних чинників та інтуїції у формуванні наукового знання.</a:t>
            </a:r>
          </a:p>
          <a:p>
            <a:pPr marL="0" indent="0" algn="just">
              <a:buNone/>
            </a:pPr>
            <a:r>
              <a:rPr lang="uk-UA" sz="3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Символічна парадигма</a:t>
            </a:r>
            <a:r>
              <a:rPr lang="uk-UA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наука виступає як складна система понять і символів, що розвивається відповідно до своїх закономірностей.</a:t>
            </a:r>
          </a:p>
          <a:p>
            <a:pPr marL="0" indent="0" algn="just">
              <a:buNone/>
            </a:pPr>
            <a:r>
              <a:rPr lang="uk-UA" sz="3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Практична, або прагматична парадигма</a:t>
            </a:r>
            <a:r>
              <a:rPr lang="uk-UA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сучасна наука являє собою сферу діяльності, що підлягає вирішенню практичних завдань, які виникають у різних сферах життя суспільства.</a:t>
            </a:r>
          </a:p>
          <a:p>
            <a:pPr marL="0" indent="0" algn="just">
              <a:buNone/>
            </a:pPr>
            <a:r>
              <a:rPr lang="uk-UA" sz="3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Інституційна парадигма</a:t>
            </a:r>
            <a:r>
              <a:rPr lang="uk-UA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наука являє собою сукупність інститутів, що виробляють, поширюють та реалізовують на практиці знання.</a:t>
            </a:r>
          </a:p>
          <a:p>
            <a:pPr marL="0" indent="0" algn="just">
              <a:buNone/>
            </a:pPr>
            <a:r>
              <a:rPr lang="uk-UA" sz="3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Діяльнісна парадигма</a:t>
            </a:r>
            <a:r>
              <a:rPr lang="uk-UA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науку належить розглядати як діяльнісну систему, складну сукупність різновидів діяльності зі створення та використання знання.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553929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Гіпотези у методології наукових досліджень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є потреба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принести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момент,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вірний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роз’яснення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їх;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 причини, що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зробили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недоступні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їх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26928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Гіпотези у методології наукових досліджень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висуваються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випливають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принципова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 перевірки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запропонованої гіпотези;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її максимальна спільність, що означає що з гіпотези повинні виводиться не тільки ті явища, для пояснення яких вона створюється, але й можливо більше широкий клас явищ, безпосередньо, здавалося б, не пов’язаний з первісними;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передбачуваності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простота;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спадкоємний зв’язок висунутої гіпотези з попереднім знанням.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860388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Гіпотези у методології наукових досліджень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ru-RU" sz="3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Стадії</a:t>
            </a: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побудови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всякої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відкриття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якого-небудь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явище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класу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однорідних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причину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існування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неможливо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наявних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прийомів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завсобів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дослідження;</a:t>
            </a:r>
            <a:endParaRPr lang="uk-UA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всебічне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класу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доступних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спостережень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з’ясовуються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їхньої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появи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час,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зв’язок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явищами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формулювання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можливу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причину, що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викликає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даного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класу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однорідних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ймовірного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висновку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одного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декількох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можливих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 логічно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випливають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передбачуваної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причини, як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якби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причина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дійсності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знайдена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перевірка того, наскільки ці слідства відповідають фактам дійсності; якщо при цьому виявиться, що всі </a:t>
            </a:r>
            <a:r>
              <a:rPr lang="uk-UA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 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суперечать іншими реальними фактами й підтверджуються ними, тобто відповідають об’єктивній дійсності, то гіпотеза зізнається ґрунтовної, якщо ж хоч один </a:t>
            </a:r>
            <a:r>
              <a:rPr lang="uk-UA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наслідок випливає 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даного припущення, виявляється помилковим, не відповідним об’єктивної дійсності, </a:t>
            </a:r>
            <a:r>
              <a:rPr lang="uk-UA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 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така гіпотеза відкидається</a:t>
            </a:r>
            <a:r>
              <a:rPr lang="uk-UA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спростування гіпотези, тобто для доказу її неспроможності, досить указати хоча б один реально існуючий факт або </a:t>
            </a:r>
            <a:r>
              <a:rPr lang="uk-UA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 перевірене 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положення, що перебуває в протиріччі або із самою гіпотезою, або з яким-небудь її наслідком.</a:t>
            </a:r>
          </a:p>
          <a:p>
            <a:pPr algn="just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6805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Докази у наукових дослідженнях</a:t>
            </a:r>
            <a:r>
              <a:rPr lang="uk-UA" dirty="0"/>
              <a:t/>
            </a:r>
            <a:br>
              <a:rPr lang="uk-UA" dirty="0"/>
            </a:br>
            <a:r>
              <a:rPr lang="uk-UA" b="1" dirty="0"/>
              <a:t> 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Доказ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процедурою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твердження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тверджень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істинність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доведено.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доказів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теза, аргумент і форма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514942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Докази у наукових дослідженнях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Тезою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твердження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доказах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науках, які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дедуктивні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твердження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називають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теоремою.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твердженнями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істинність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їх називають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іноді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доказами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доказах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їх називають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посиланнями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Аргументами можуть бути: твердження, істинність яких доведено раніше (теореми, закони та інші наукові положення), аксіоми, визначення і твердження, що містять достовірну інформацію про конкретні факти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(статистичні збірники, результати опитувань).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доказу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демонстрація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собою,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тезою. Вона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переходу від основного аргументу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соціальних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дослідженнях формою доказів є таблиці,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відеограми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графіки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аналітичні розрахунки та інші матеріальні носії інформації, перетвореної відповідно до мети дослідження (тези доказу). </a:t>
            </a: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7703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Докази у наукових дослідженнях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Неупереджені логічні помилки, припущені у доказі, у міркуваннях взагалі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ненавмисне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паралогізмами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(грец.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paralogismos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неправильне міркування), а навмисні неправильні міркування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софізмами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(грец.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sophisma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хитрість, вигадка).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софізму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неправду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надавши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логічно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неспроможному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міркуванню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видимість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Парадокси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(грец.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doxa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думка) — міркування, у якому однаковою мірою доводяться істинність будь-якого твердження та його відхилення.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Причиною парадоксу є те, що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парадокси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недостатньо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з'ясовано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фундаментальні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спростування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і докази, спростування мають тезу, аргументи і форму (демонстрацію):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теза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це положення, яке треба спростувати;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твердження, за допомогою яких спростовується теза, доводиться її хибність;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це спосіб логічного зв'язку аргументів і тези.</a:t>
            </a:r>
          </a:p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Спростування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доведено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по-перше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буде доведена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істинність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антитези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по-друге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хибність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випливають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76128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 методології та її різновиди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Нормативно-ціннісна парадигма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наука являє собою складну систему норм і цінностей пізнавальної діяльності, які регулюють продукування знань, його застосування на практиці.</a:t>
            </a:r>
          </a:p>
          <a:p>
            <a:pPr marL="0" indent="0" algn="just">
              <a:buNone/>
            </a:pPr>
            <a:r>
              <a:rPr lang="uk-UA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Саєнтистсько-наукометрична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парадигма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наука розглядається як самодостатня сфера людської діяльності, яка має внутрішні закономірності розвитку.</a:t>
            </a:r>
          </a:p>
          <a:p>
            <a:pPr marL="0" indent="0"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Системна парадигма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наука бачиться у вигляді складної інформаційно- діяльнісної системи, яка потребує системної регуляції.</a:t>
            </a:r>
          </a:p>
          <a:p>
            <a:pPr marL="0" indent="0"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Інструментальна парадигма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наука виступає як певний набір методів, прийомів, алгоритмів, тобто інструментів пізнавальної діяльності.</a:t>
            </a:r>
          </a:p>
          <a:p>
            <a:pPr marL="0" indent="0"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Інноваційна парадигма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наука виступає як найважливіший механізм реалізації інновацій, оновлення всіх сфер суспільства.</a:t>
            </a:r>
          </a:p>
          <a:p>
            <a:pPr marL="0" indent="0"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Постмодерністська парадигма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формується на основних постулатах філософії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простмодернізму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заперечує закладені в європейській методологічній традиції Р. Декартом та його послідовниками традиції модернізму, базується на визнанні різноманіття, плюралізму істини, використання прийомів дискурсу 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деконструкції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об'єктів.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76262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 методології та її різновиди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Різновиди методологій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Консервативна методологія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сформувалася, очевидно, раніше за всі інші різновиди. Вона орієнтована на збереження і зміцнення системи знань.</a:t>
            </a:r>
          </a:p>
          <a:p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Утопічна методологія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опирається на ідею ідеального і її втілення в практику.</a:t>
            </a:r>
          </a:p>
          <a:p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Еклектична методологія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припускає методологічні перенесення, запозичення та інші види діяльності людини, наприклад, виробництво, торгівлю тощо.</a:t>
            </a:r>
          </a:p>
          <a:p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Діалектична методологія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відстоює ідею розвитку всього сущого: поява, становлення і відмирання.</a:t>
            </a:r>
          </a:p>
          <a:p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Раціоналістична методологія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припускає всебічну раціоналізацію пізнавального процесу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662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 методології та її різновиди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Позитивістська методологія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припускає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операціоналізацію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пізнання та його підкорення реальному практичному ефекту.</a:t>
            </a:r>
          </a:p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Модерністська методологія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розглядає необхідність оновлення класичного раціоналізму новим раціоналізмом.</a:t>
            </a:r>
          </a:p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Системна методологія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ґрунтується на системних уявленнях пізнаваного і використанні системних методів дослідження.</a:t>
            </a:r>
          </a:p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Кібернетична методологія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орієнтована на розгляд пізнаваного з формальних позицій шляхом застосування кількісних моделей на основі кібернетичних уявлень.</a:t>
            </a:r>
          </a:p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Постмодерністська методологія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формується на основних постулатах філософії постмодернізму, яка заперечує традиції модернізму, закладені в європейській методологічній традиції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Р.Декартом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1027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 методології та її різновиди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являє собою 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раціональну форму розвитку наукового знання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теорією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розуміють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широку сферу знань, яка розкриває закономірності функціонування і розвитку визначеної сукупності явищ матеріального або духовного світу, описує та пояснює ці явища і спрямована на прогресивне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перетворення.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 терміном «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мають на увазі два значення. Перше означає систему поглядів, 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 або інше розуміння явищ і процесів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відповідно до другого значення концепція являє собою єдиний, 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визначальний задум, провідну думку якого-небудь твору, наукової праці тощо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Головне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 концепції полягає в інтеграції певного масиву знання, у прагненні використовувати його для пояснення, пошуку закономірностей.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512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Об’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наукового дослідження та їх класифікація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Наукове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(предмета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з метою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закономірностей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розвитку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використання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діяльності людей.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і "предмет"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Об'єктом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те, на що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пізнавальна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037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Об’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наукового дослідження та їх класифікація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Об'єктом наукового дослідження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навколишній матеріальний світ та форми його відображення у свідомості людей, які існують незалежно від нашої свідомості, відбираються відповідно до мети дослідження. Досліджувати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кохання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кохання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закон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єктивної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дійсності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07101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9025</TotalTime>
  <Words>3444</Words>
  <Application>Microsoft Office PowerPoint</Application>
  <PresentationFormat>Экран (4:3)</PresentationFormat>
  <Paragraphs>162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Тема Office</vt:lpstr>
      <vt:lpstr> Методологія науки та її структура </vt:lpstr>
      <vt:lpstr>Сутність методології та її різновиди</vt:lpstr>
      <vt:lpstr>Сутність методології та її різновиди</vt:lpstr>
      <vt:lpstr>Сутність методології та її різновиди</vt:lpstr>
      <vt:lpstr>Сутність методології та її різновиди</vt:lpstr>
      <vt:lpstr>Сутність методології та її різновиди</vt:lpstr>
      <vt:lpstr>Сутність методології та її різновиди</vt:lpstr>
      <vt:lpstr>Об’єкти наукового дослідження та їх класифікація</vt:lpstr>
      <vt:lpstr>Об’єкти наукового дослідження та їх класифікація</vt:lpstr>
      <vt:lpstr>Об’єкти наукового дослідження та їх класифікація</vt:lpstr>
      <vt:lpstr>Об’єкти наукового дослідження та їх класифікація</vt:lpstr>
      <vt:lpstr>Об’єкти наукового дослідження та їх класифікація</vt:lpstr>
      <vt:lpstr>Об’єкти наукового дослідження та їх класифікація</vt:lpstr>
      <vt:lpstr>Об’єкти наукового дослідження та їх класифікація</vt:lpstr>
      <vt:lpstr> Загальнонаукові та емпіричні методи дослідження </vt:lpstr>
      <vt:lpstr> Загальнонаукові та емпіричні методи дослідження </vt:lpstr>
      <vt:lpstr>Загальнонаукові та емпіричні методи дослідження</vt:lpstr>
      <vt:lpstr>Загальнонаукові та емпіричні методи дослідження</vt:lpstr>
      <vt:lpstr>Загальнонаукові та емпіричні методи дослідження</vt:lpstr>
      <vt:lpstr>Загальнонаукові та емпіричні методи дослідження</vt:lpstr>
      <vt:lpstr>Методи емпіричного дослідження </vt:lpstr>
      <vt:lpstr>Методи теоретичних досліджень </vt:lpstr>
      <vt:lpstr>Загальнонаукові методи</vt:lpstr>
      <vt:lpstr>Загальнонаукові методи</vt:lpstr>
      <vt:lpstr>Загальнонаукові методи</vt:lpstr>
      <vt:lpstr>Загальнонаукові методи</vt:lpstr>
      <vt:lpstr>Загальнонаукові методи</vt:lpstr>
      <vt:lpstr>Загальнонаукові методи</vt:lpstr>
      <vt:lpstr>  Гіпотези у методології наукових досліджень  </vt:lpstr>
      <vt:lpstr>Гіпотези у методології наукових досліджень</vt:lpstr>
      <vt:lpstr>Гіпотези у методології наукових досліджень</vt:lpstr>
      <vt:lpstr>Гіпотези у методології наукових досліджень</vt:lpstr>
      <vt:lpstr>Докази у наукових дослідженнях  </vt:lpstr>
      <vt:lpstr>Докази у наукових дослідженнях</vt:lpstr>
      <vt:lpstr>Докази у наукових дослідженнях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Методологія науки та її структура </dc:title>
  <dc:creator>User</dc:creator>
  <cp:lastModifiedBy>User</cp:lastModifiedBy>
  <cp:revision>18</cp:revision>
  <dcterms:created xsi:type="dcterms:W3CDTF">2019-01-27T11:55:43Z</dcterms:created>
  <dcterms:modified xsi:type="dcterms:W3CDTF">2020-03-18T13:43:09Z</dcterms:modified>
</cp:coreProperties>
</file>