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90" r:id="rId5"/>
    <p:sldId id="287" r:id="rId6"/>
    <p:sldId id="291" r:id="rId7"/>
    <p:sldId id="289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та її структура</a:t>
            </a:r>
            <a:r>
              <a:rPr lang="uk-UA" sz="4000" dirty="0"/>
              <a:t/>
            </a:r>
            <a:br>
              <a:rPr lang="uk-UA" sz="4000" dirty="0"/>
            </a:b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280920" cy="4536504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методології та її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єкти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дослідження та їх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2.Загальнонаукові та емпіричні методи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3.Гіпотези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методології наукових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4.Докази у наукових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897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дослідження та їх класифікація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грец. досвід)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поділяють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нашої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штучн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волею людей.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визначається числом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видом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(субкультура «Ему»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108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дослідження та їх класифікація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структурою, яку необхідно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методом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скриньки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вхідними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них. Таким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субкультури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формування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субкультур впливають вік особи, рівень освіти, традиції,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віросповідання,соціальні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інститути тощо.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558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дослідження та їх класифікація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об'єктів дослідження.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об'єктів за наявністю і відсутністю ознак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в тому, що більшість об'єктів поділяють на два класи.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її. У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-таки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її. Так,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 буде відбуватися до стадії зникнення ознак.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об'єктів 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видозміною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що члени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такі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особливому,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об'єктів,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необхідно з самого початку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ролі.Тут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матеріалізовану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8175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дослідження та їх класифікація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класифікація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широкою;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несумісність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неграмотна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50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дослідження та їх класифікація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об'єктів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формально-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Прикладом формально-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молодь.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класифікація здійснюється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об'єктів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що наука,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методах дослідження їх.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Спираючись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метод,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фактам,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0217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емпіричні методи дослідження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й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форм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донаукового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досвід,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практику.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960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емпіричні методи дослідження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суб'єктом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основних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5521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та емпіричні методи дослідження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— це таке знання, зміст якого одержано переважно з досвіду (зі спостережень та експериментів), що піддається певній раціональній обробці, тобто сформульованого певною мовою. Характерною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те,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контакт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предметом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відчуттів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їх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подовжують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зв’язків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Вершиною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6277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та емпіричні методи дослідження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логічне узагальнення практичного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людей;</a:t>
            </a:r>
          </a:p>
          <a:p>
            <a:pPr marL="0" indent="0" algn="jus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протилежні емпіричним методам наукові методи пізнання.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7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та емпіричні методи дослідження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дослідження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завдання.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дослідження, метод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пунктом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кожному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синтезу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510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методології та її різновиди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вчення про метод діяльності як такий, включає принципи, методи діяльності і знання, що відображає їх.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система розпоряджень, принципів, вимог, які мають орієнтувати дослідження на вирішення конкретного завдання,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 результату в тій або іншій сфері діяльності.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 парадигмою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розуміють дисциплінарну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матрицю,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 те, що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об'єднує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 наукового товариства, і, навпаки, наукове товариство складається з людей, що визнають парадигму.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4930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та емпіричні методи дослідження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теоретичному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теоретичного дослідження</a:t>
            </a:r>
            <a:r>
              <a:rPr lang="ru-RU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1870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емпіричного</a:t>
            </a:r>
            <a:r>
              <a:rPr lang="ru-RU" b="1" dirty="0"/>
              <a:t> дослідження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котрий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природному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тверджень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неупередженим,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навмисність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проводитися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визначеного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сформульованого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завдання;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планомірність</a:t>
            </a: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поставленим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цілеспрямованість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зосереджує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тому, що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цікавить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спостерігача</a:t>
            </a: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просто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сприймає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шукає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систематичніст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схемою, системою.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подібності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загального,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властивого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кільком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визначення числового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величини за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фіксації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досліджуваного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числами, що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дослідження, що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активному і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цілеспрямованому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створення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штучних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умов,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зв’язків.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3963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теоретичних</a:t>
            </a:r>
            <a:r>
              <a:rPr lang="ru-RU" b="1" dirty="0"/>
              <a:t> досліджень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Ідеалізація</a:t>
            </a: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подумки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не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об’єктів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нереальними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гіпотетичними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об’єктів шляхом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штучних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математики, 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є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форма, 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виражена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знаково-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символьних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логіко-математичних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Аксіоматичний</a:t>
            </a: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в її основу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аксіоми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постулати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доведень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виводяться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логічним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шляхом, за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дослідити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процесів і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хронологічній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зв’язків,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суперечностей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теоретичного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закономірних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зв’язках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відношеннях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відтворена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дійсна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звільнена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несуттєвого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випадкового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0940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методи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лат.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abstractio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подумки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зв’язків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результатом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7820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методи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ототожнення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ізолювання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нерозривно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предметами,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абстракціям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конструктивізація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об’єктів;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нескінченність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процесу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здійсненність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502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методи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результат переходу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загального,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загального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загального.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загального,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і синтез.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грец.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розчленування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зв’язків,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складу,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зв’язків.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грец.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зв’язків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методи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Індукція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індукцією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лат.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іnductio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загального, коли на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Індукція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 від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загального.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Індуктивні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імовірностний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характер, вони,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лат.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deductio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якогось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усієї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Дедуктивний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пізнати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отримується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усьому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Об’єктивною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те, що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сполучають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загального та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пізнавати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2296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методи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шляхом використання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лат.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норма, такт)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зв’язків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модель є аналог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об’єкта-оригіналу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 практиці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управління ним.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два великих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зафіксовані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математики. До них належать рисунки,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економіко-математичні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практиці широко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моделювання, яке здійснюється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505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методи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комплексному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іскладних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об’єктів (систем), вивченні їх як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узгодженим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функціонуванням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Враховуючи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принцип, треба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uk-UA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Природа і сутність систем: природні, закриті, абстрактні (поняття), статичні (незмінність властивостей у часі), без провідного органу, </a:t>
            </a:r>
            <a:r>
              <a:rPr lang="uk-UA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сумативні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(упорядкованість, послідовність), штучні, відкриті, конкретні, динамічні (зміни властивостей у часі), централізовані, діяльнісні (взаємодія кількох компонентів).</a:t>
            </a:r>
          </a:p>
          <a:p>
            <a:pPr marL="0" indent="0" algn="just">
              <a:buNone/>
            </a:pP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Призначення систем: ціль і цілеспрямований характер (до чого прагне), завдання, які вирішуються (що долає, усуває), функції (для чого призначена), функціонування, розвиток і саморозвиток (як має функціонувати і змінюватися)</a:t>
            </a:r>
          </a:p>
          <a:p>
            <a:pPr marL="0" indent="0" algn="just">
              <a:buNone/>
            </a:pP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Структура (організація) систем: об'єкти (суб'єкти), частини і компоненти, атрибути (властивості об'єктів, які її становлять), відносини і взаємовідносини (об'єднують систему у ціле), наявність двох чи більше видів зв'язку (прямий чи зворотний зв'язок), наявність рівнів ієрархії.</a:t>
            </a:r>
          </a:p>
          <a:p>
            <a:pPr marL="0" indent="0" algn="just">
              <a:buNone/>
            </a:pP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Властивості (якості, основні характеристики) систем: цілісність (</a:t>
            </a:r>
            <a:r>
              <a:rPr lang="uk-UA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сумативність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плюс взаємообумовленість), спільність чи </a:t>
            </a:r>
            <a:r>
              <a:rPr lang="uk-UA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неспільність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іншими системами, стабільність (стійкість зворотного зв'язку), адаптація (пристосування до навколишнього середовища, реакція на нього та її вплив), навчання, здатність до самовдосконалення, еволюція (змінність у часі).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4528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 smtClean="0"/>
              <a:t/>
            </a:r>
            <a:br>
              <a:rPr lang="uk-UA" sz="3100" b="1" dirty="0" smtClean="0"/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 </a:t>
            </a: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методології наукових досліджень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широкому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—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здогад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що б те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що, як правило, є коротким резюме досліджуваних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вузькому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—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пророкує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практикою.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485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методології та її різновиди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парадигми</a:t>
            </a:r>
          </a:p>
          <a:p>
            <a:pPr marL="0" indent="0" algn="just">
              <a:buNone/>
            </a:pPr>
            <a:r>
              <a:rPr lang="uk-UA" sz="3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Об'єктивістська </a:t>
            </a:r>
            <a:r>
              <a:rPr lang="uk-UA" sz="3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парадигма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 - це об'єктивна система істинного знання, яке не залежить від волі і бажань людей.</a:t>
            </a:r>
          </a:p>
          <a:p>
            <a:pPr marL="0" indent="0" algn="just">
              <a:buNone/>
            </a:pPr>
            <a:r>
              <a:rPr lang="uk-UA" sz="3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Біхевіористська</a:t>
            </a:r>
            <a:r>
              <a:rPr lang="uk-UA" sz="3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парадигма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певною мірою протилежна об'єктивістській парадигмі, описує процес наукової творчості, роль психологічних чинників та інтуїції у формуванні наукового знання.</a:t>
            </a:r>
          </a:p>
          <a:p>
            <a:pPr marL="0" indent="0" algn="just">
              <a:buNone/>
            </a:pPr>
            <a:r>
              <a:rPr lang="uk-UA" sz="3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Символічна парадигма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 виступає як складна система понять і символів, що розвивається відповідно до своїх закономірностей.</a:t>
            </a:r>
          </a:p>
          <a:p>
            <a:pPr marL="0" indent="0" algn="just">
              <a:buNone/>
            </a:pPr>
            <a:r>
              <a:rPr lang="uk-UA" sz="3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Практична, або прагматична парадигма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сучасна наука являє собою сферу діяльності, що підлягає вирішенню практичних завдань, які виникають у різних сферах життя суспільства.</a:t>
            </a:r>
          </a:p>
          <a:p>
            <a:pPr marL="0" indent="0" algn="just">
              <a:buNone/>
            </a:pPr>
            <a:r>
              <a:rPr lang="uk-UA" sz="3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Інституційна парадигма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 являє собою сукупність інститутів, що виробляють, поширюють та реалізовують на практиці знання.</a:t>
            </a:r>
          </a:p>
          <a:p>
            <a:pPr marL="0" indent="0" algn="just">
              <a:buNone/>
            </a:pPr>
            <a:r>
              <a:rPr lang="uk-UA" sz="3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Діяльнісна парадигма</a:t>
            </a:r>
            <a:r>
              <a:rPr lang="uk-UA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науку належить розглядати як діяльнісну систему, складну сукупність різновидів діяльності зі створення та використання знання.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392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 у методології наукових досліджень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є потреба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роз’яснення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причини,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692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 у методології наукових досліджень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принципова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перевірки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запропонованої гіпотези;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її максимальна спільність, що означає що з гіпотези повинні виводиться не тільки ті явища, для пояснення яких вона створюється, але й можливо більше широкий клас явищ, безпосередньо, здавалося б, не пов’язаний з первісними;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простота;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спадкоємний зв’язок висунутої гіпотези з попереднім знанням.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6038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 у методології наукових досліджень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всякої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якого-небудь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причину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завсобів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дослідження;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доступних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з’ясовуються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причину, що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одного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логічно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випливають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передбачуваної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причини, як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знайдена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перевірка того, наскільки ці слідства відповідають фактам дійсності; якщо при цьому виявиться, що всі 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суперечать іншими реальними фактами й підтверджуються ними, тобто відповідають об’єктивній дійсності, то гіпотеза зізнається ґрунтовної, якщо ж хоч один 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 випливає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даного припущення, виявляється помилковим, не відповідним об’єктивної дійсності, 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 гіпотеза відкидається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спростування гіпотези, тобто для доказу її неспроможності, досить указати хоча б один реально існуючий факт або 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 перевірене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положення, що перебуває в протиріччі або із самою гіпотезою, або з яким-небудь її наслідком.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80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 у наукових дослідженнях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доведено.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теза, аргумент і форма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14942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 у наукових дослідженнях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Тезою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називають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теоремою.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їх називають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називають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Аргументами можуть бути: твердження, істинність яких доведено раніше (теореми, закони та інші наукові положення), аксіоми, визначення і твердження, що містять достовірну інформацію про конкретні факти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(статистичні збірники, результати опитувань).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тезою.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переходу від основного аргументу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соціальних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 формою доказів є таблиці,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відеограми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аналітичні розрахунки та інші матеріальні носії інформації, перетвореної відповідно до мети дослідження (тези доказу). 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70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 у наукових дослідженнях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Неупереджені логічні помилки, припущені у доказі, у міркуваннях взагалі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ненавмисне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паралогізмами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(грец.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paralogismos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неправильне міркування), а навмисні неправильні міркування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софізмами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(грец.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sophisma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хитрість, вигадка).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неправду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логічно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неспроможному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міркуванню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Парадокси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(грец.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doxa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думка) — міркування, у якому однаковою мірою доводяться істинність будь-якого твердження та його відхилення.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Причиною парадоксу є те, що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парадокси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спростування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і докази, спростування мають тезу, аргументи і форму (демонстрацію):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положення, яке треба спростувати;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твердження, за допомогою яких спростовується теза, доводиться її хибність;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спосіб логічного зв'язку аргументів і тези.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доведено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буде доведена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хибність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612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методології та її різновиди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Нормативно-ціннісна парадигма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 являє собою складну систему норм і цінностей пізнавальної діяльності, які регулюють продукування знань, його застосування на практиці.</a:t>
            </a:r>
          </a:p>
          <a:p>
            <a:pPr marL="0" indent="0" algn="just">
              <a:buNone/>
            </a:pP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Саєнтистсько-наукометрична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парадигма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 розглядається як самодостатня сфера людської діяльності, яка має внутрішні закономірності розвитку.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 парадигма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 бачиться у вигляді складної інформаційно- діяльнісної системи, яка потребує системної регуляції.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Інструментальна парадигма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 виступає як певний набір методів, прийомів, алгоритмів, тобто інструментів пізнавальної діяльності.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Інноваційна парадигма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 виступає як найважливіший механізм реалізації інновацій, оновлення всіх сфер суспільства.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Постмодерністська парадигма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формується на основних постулатах філософії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простмодернізму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заперечує закладені в європейській методологічній традиції Р. Декартом та його послідовниками традиції модернізму, базується на визнанні різноманіття, плюралізму істини, використання прийомів дискурсу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деконструкції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об'єктів.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626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методології та її різновиди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 методологій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Консервативна методологія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сформувалася, очевидно, раніше за всі інші різновиди. Вона орієнтована на збереження і зміцнення системи знань.</a:t>
            </a: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Утопічна методологія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опирається на ідею ідеального і її втілення в практику.</a:t>
            </a: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Еклектична методологія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припускає методологічні перенесення, запозичення та інші види діяльності людини, наприклад, виробництво, торгівлю тощо.</a:t>
            </a: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Діалектична методологія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відстоює ідею розвитку всього сущого: поява, становлення і відмирання.</a:t>
            </a: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Раціоналістична методологія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припускає всебічну раціоналізацію пізнавального процесу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6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методології та її різновиди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Позитивістська методологія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припускає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операціоналізацію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пізнання та його підкорення реальному практичному ефекту.</a:t>
            </a: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Модерністська методологія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розглядає необхідність оновлення класичного раціоналізму новим раціоналізмом.</a:t>
            </a: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 методологія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ґрунтується на системних уявленнях пізнаваного і використанні системних методів дослідження.</a:t>
            </a: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Кібернетична методологія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орієнтована на розгляд пізнаваного з формальних позицій шляхом застосування кількісних моделей на основі кібернетичних уявлень.</a:t>
            </a: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Постмодерністська методологія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формується на основних постулатах філософії постмодернізму, яка заперечує традиції модернізму, закладені в європейській методологічній традиції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Р.Декартом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02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методології та її різновиди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являє собою 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раціональну форму розвитку наукового знання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теорією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широку сферу знань, яка розкриває закономірності функціонування і розвитку визначеної сукупності явищ матеріального або духовного світу, описує та пояснює ці явища і спрямована на прогресивне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терміном «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мають на увазі два значення. Перше означає систему поглядів, 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 або інше розуміння явищ і процесів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відповідно до другого значення концепція являє собою єдиний, 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визначальний задум, провідну думку якого-небудь твору, наукової праці тощо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 концепції полягає в інтеграції певного масиву знання, у прагненні використовувати його для пояснення, пошуку закономірностей.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51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дослідження та їх класифікація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(предмета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розвитку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 людей.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і "предмет"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на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037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дослідження та їх класифікація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 наукового дослідження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навколишній матеріальний світ та форми його відображення у свідомості людей, які існують незалежно від нашої свідомості, відбираються відповідно до мети дослідження. Досліджувати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закон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7101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9025</TotalTime>
  <Words>3444</Words>
  <Application>Microsoft Office PowerPoint</Application>
  <PresentationFormat>Экран (4:3)</PresentationFormat>
  <Paragraphs>162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 Методологія науки та її структура </vt:lpstr>
      <vt:lpstr>Сутність методології та її різновиди</vt:lpstr>
      <vt:lpstr>Сутність методології та її різновиди</vt:lpstr>
      <vt:lpstr>Сутність методології та її різновиди</vt:lpstr>
      <vt:lpstr>Сутність методології та її різновиди</vt:lpstr>
      <vt:lpstr>Сутність методології та її різновиди</vt:lpstr>
      <vt:lpstr>Сутність методології та її різновиди</vt:lpstr>
      <vt:lpstr>Об’єкти наукового дослідження та їх класифікація</vt:lpstr>
      <vt:lpstr>Об’єкти наукового дослідження та їх класифікація</vt:lpstr>
      <vt:lpstr>Об’єкти наукового дослідження та їх класифікація</vt:lpstr>
      <vt:lpstr>Об’єкти наукового дослідження та їх класифікація</vt:lpstr>
      <vt:lpstr>Об’єкти наукового дослідження та їх класифікація</vt:lpstr>
      <vt:lpstr>Об’єкти наукового дослідження та їх класифікація</vt:lpstr>
      <vt:lpstr>Об’єкти наукового дослідження та їх класифікація</vt:lpstr>
      <vt:lpstr> Загальнонаукові та емпіричні методи дослідження </vt:lpstr>
      <vt:lpstr> Загальнонаукові та емпіричні методи дослідження </vt:lpstr>
      <vt:lpstr>Загальнонаукові та емпіричні методи дослідження</vt:lpstr>
      <vt:lpstr>Загальнонаукові та емпіричні методи дослідження</vt:lpstr>
      <vt:lpstr>Загальнонаукові та емпіричні методи дослідження</vt:lpstr>
      <vt:lpstr>Загальнонаукові та емпіричні методи дослідження</vt:lpstr>
      <vt:lpstr>Методи емпіричного дослідження </vt:lpstr>
      <vt:lpstr>Методи теоретичних досліджень </vt:lpstr>
      <vt:lpstr>Загальнонаукові методи</vt:lpstr>
      <vt:lpstr>Загальнонаукові методи</vt:lpstr>
      <vt:lpstr>Загальнонаукові методи</vt:lpstr>
      <vt:lpstr>Загальнонаукові методи</vt:lpstr>
      <vt:lpstr>Загальнонаукові методи</vt:lpstr>
      <vt:lpstr>Загальнонаукові методи</vt:lpstr>
      <vt:lpstr>  Гіпотези у методології наукових досліджень  </vt:lpstr>
      <vt:lpstr>Гіпотези у методології наукових досліджень</vt:lpstr>
      <vt:lpstr>Гіпотези у методології наукових досліджень</vt:lpstr>
      <vt:lpstr>Гіпотези у методології наукових досліджень</vt:lpstr>
      <vt:lpstr>Докази у наукових дослідженнях  </vt:lpstr>
      <vt:lpstr>Докази у наукових дослідженнях</vt:lpstr>
      <vt:lpstr>Докази у наукових дослідженнях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Методологія науки та її структура </dc:title>
  <dc:creator>User</dc:creator>
  <cp:lastModifiedBy>User</cp:lastModifiedBy>
  <cp:revision>18</cp:revision>
  <dcterms:created xsi:type="dcterms:W3CDTF">2019-01-27T11:55:43Z</dcterms:created>
  <dcterms:modified xsi:type="dcterms:W3CDTF">2020-03-18T13:43:09Z</dcterms:modified>
</cp:coreProperties>
</file>